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67" r:id="rId2"/>
    <p:sldId id="263" r:id="rId3"/>
    <p:sldId id="264" r:id="rId4"/>
    <p:sldId id="258" r:id="rId5"/>
    <p:sldId id="268" r:id="rId6"/>
    <p:sldId id="269" r:id="rId7"/>
    <p:sldId id="270" r:id="rId8"/>
    <p:sldId id="271" r:id="rId9"/>
    <p:sldId id="272" r:id="rId10"/>
    <p:sldId id="305" r:id="rId11"/>
    <p:sldId id="275" r:id="rId12"/>
    <p:sldId id="277" r:id="rId13"/>
    <p:sldId id="278" r:id="rId14"/>
    <p:sldId id="306" r:id="rId15"/>
    <p:sldId id="279" r:id="rId16"/>
    <p:sldId id="285" r:id="rId17"/>
    <p:sldId id="284" r:id="rId18"/>
    <p:sldId id="286" r:id="rId19"/>
    <p:sldId id="280" r:id="rId20"/>
    <p:sldId id="287" r:id="rId21"/>
    <p:sldId id="288" r:id="rId22"/>
    <p:sldId id="289" r:id="rId23"/>
    <p:sldId id="291" r:id="rId24"/>
    <p:sldId id="292" r:id="rId25"/>
    <p:sldId id="293" r:id="rId26"/>
    <p:sldId id="307" r:id="rId27"/>
    <p:sldId id="304" r:id="rId28"/>
    <p:sldId id="295" r:id="rId29"/>
    <p:sldId id="302" r:id="rId30"/>
    <p:sldId id="290" r:id="rId31"/>
    <p:sldId id="297" r:id="rId32"/>
    <p:sldId id="303" r:id="rId33"/>
    <p:sldId id="308" r:id="rId34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6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75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391E0-C322-AF45-A765-28E07FC88932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AE8B9-939F-7C45-A742-A8FB6CDC4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84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1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90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9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43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18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021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25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26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998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271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148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FB578-C30D-384E-BED0-0F52C6E48959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7480B-6788-0442-AD4F-D54FA4B6D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67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9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2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3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4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5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6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9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0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jp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20.png"/><Relationship Id="rId6" Type="http://schemas.openxmlformats.org/officeDocument/2006/relationships/image" Target="../media/image33.jpg"/><Relationship Id="rId7" Type="http://schemas.openxmlformats.org/officeDocument/2006/relationships/image" Target="../media/image34.png"/><Relationship Id="rId8" Type="http://schemas.openxmlformats.org/officeDocument/2006/relationships/image" Target="../media/image35.jpg"/><Relationship Id="rId9" Type="http://schemas.openxmlformats.org/officeDocument/2006/relationships/image" Target="../media/image36.png"/><Relationship Id="rId10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1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2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jp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20.png"/><Relationship Id="rId6" Type="http://schemas.openxmlformats.org/officeDocument/2006/relationships/image" Target="../media/image33.jpg"/><Relationship Id="rId7" Type="http://schemas.openxmlformats.org/officeDocument/2006/relationships/image" Target="../media/image34.png"/><Relationship Id="rId8" Type="http://schemas.openxmlformats.org/officeDocument/2006/relationships/image" Target="../media/image35.jpg"/><Relationship Id="rId9" Type="http://schemas.openxmlformats.org/officeDocument/2006/relationships/image" Target="../media/image36.png"/><Relationship Id="rId10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jp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2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361">
            <a:off x="6952888" y="20624"/>
            <a:ext cx="1904495" cy="2372384"/>
          </a:xfrm>
          <a:prstGeom prst="rect">
            <a:avLst/>
          </a:prstGeom>
        </p:spPr>
      </p:pic>
      <p:pic>
        <p:nvPicPr>
          <p:cNvPr id="6" name="Изображение 5" descr="0001-001-A.S.-Pushki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4865">
            <a:off x="5608924" y="4573544"/>
            <a:ext cx="1857146" cy="2419479"/>
          </a:xfrm>
          <a:prstGeom prst="rect">
            <a:avLst/>
          </a:prstGeom>
        </p:spPr>
      </p:pic>
      <p:pic>
        <p:nvPicPr>
          <p:cNvPr id="5" name="Изображение 4" descr="cross (2)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55"/>
          <a:stretch/>
        </p:blipFill>
        <p:spPr>
          <a:xfrm rot="1230688">
            <a:off x="6386821" y="2329072"/>
            <a:ext cx="1772585" cy="2294326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1" y="8784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2040997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68042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974" y="1755342"/>
            <a:ext cx="6431430" cy="4485923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475" y="1531163"/>
            <a:ext cx="6825554" cy="491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7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70" y="1727200"/>
            <a:ext cx="7231861" cy="48970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1224961">
            <a:off x="1939568" y="2608928"/>
            <a:ext cx="53985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Никогда человек не говорил</a:t>
            </a:r>
          </a:p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так, как Этот</a:t>
            </a:r>
            <a:endParaRPr lang="en-US" sz="40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Человек</a:t>
            </a:r>
            <a:endParaRPr lang="ru-RU" sz="4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256683">
            <a:off x="1593589" y="5129385"/>
            <a:ext cx="1409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7:</a:t>
            </a:r>
            <a:r>
              <a:rPr lang="en-US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119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 rot="473067">
            <a:off x="4882874" y="2755446"/>
            <a:ext cx="3838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«Ибо Я сошел с небес…»</a:t>
            </a:r>
            <a:endParaRPr lang="ru-RU" sz="4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93243">
            <a:off x="469840" y="2279256"/>
            <a:ext cx="4009358" cy="2873253"/>
          </a:xfrm>
          <a:prstGeom prst="rect">
            <a:avLst/>
          </a:prstGeom>
        </p:spPr>
      </p:pic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479388">
            <a:off x="6227367" y="4576037"/>
            <a:ext cx="2084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6:38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03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5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1" name="Изображение 10"/>
          <p:cNvPicPr>
            <a:picLocks noChangeAspect="1"/>
          </p:cNvPicPr>
          <p:nvPr/>
        </p:nvPicPr>
        <p:blipFill rotWithShape="1">
          <a:blip r:embed="rId4"/>
          <a:srcRect l="2163" r="7087"/>
          <a:stretch/>
        </p:blipFill>
        <p:spPr>
          <a:xfrm rot="438586">
            <a:off x="4731812" y="2571559"/>
            <a:ext cx="3982601" cy="27574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1176849">
            <a:off x="523172" y="2169289"/>
            <a:ext cx="38284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«Исследуйте Писания, ибо… 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они свидетельствуют о Мне»</a:t>
            </a:r>
            <a:endParaRPr lang="ru-RU" sz="36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1183933">
            <a:off x="1554781" y="5324575"/>
            <a:ext cx="235553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</a:t>
            </a:r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:3</a:t>
            </a:r>
            <a:r>
              <a:rPr lang="en-US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94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017" y="1798645"/>
            <a:ext cx="6452463" cy="462407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52" y="1546382"/>
            <a:ext cx="6873723" cy="510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5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3" name="TextBox 12"/>
          <p:cNvSpPr txBox="1"/>
          <p:nvPr/>
        </p:nvSpPr>
        <p:spPr>
          <a:xfrm rot="426126">
            <a:off x="4826911" y="5487382"/>
            <a:ext cx="35372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Луки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6:</a:t>
            </a:r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 rotWithShape="1">
          <a:blip r:embed="rId4"/>
          <a:srcRect r="8245"/>
          <a:stretch/>
        </p:blipFill>
        <p:spPr>
          <a:xfrm rot="21167431">
            <a:off x="476282" y="2357006"/>
            <a:ext cx="3969666" cy="271838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471675">
            <a:off x="4683970" y="2608927"/>
            <a:ext cx="39953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Народ искал прикасаться к Нему, </a:t>
            </a:r>
          </a:p>
          <a:p>
            <a:pPr algn="ctr"/>
            <a:r>
              <a:rPr lang="ru-RU" sz="32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потому что от Него исходила сила и исцеляла всех</a:t>
            </a:r>
            <a:endParaRPr lang="ru-RU" sz="32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5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84" y="1912474"/>
            <a:ext cx="8648433" cy="4326183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40" y="1700783"/>
            <a:ext cx="9143999" cy="470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91" y="1846533"/>
            <a:ext cx="7994219" cy="457423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93" y="1683141"/>
            <a:ext cx="8308317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9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01" y="1790584"/>
            <a:ext cx="8237798" cy="4606787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5" y="1647859"/>
            <a:ext cx="8609091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5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5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1" name="Изображение 10"/>
          <p:cNvPicPr>
            <a:picLocks noChangeAspect="1"/>
          </p:cNvPicPr>
          <p:nvPr/>
        </p:nvPicPr>
        <p:blipFill rotWithShape="1">
          <a:blip r:embed="rId4"/>
          <a:srcRect l="16346" r="4671"/>
          <a:stretch/>
        </p:blipFill>
        <p:spPr>
          <a:xfrm rot="411843">
            <a:off x="4809913" y="2603997"/>
            <a:ext cx="3813935" cy="27003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1171792">
            <a:off x="376632" y="2409898"/>
            <a:ext cx="40902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Я не осуждаю тебя, 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иди и впредь не греши.</a:t>
            </a:r>
            <a:endParaRPr lang="ru-RU" sz="36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1189276">
            <a:off x="1778968" y="5124371"/>
            <a:ext cx="253388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8:11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86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443" y="1888279"/>
            <a:ext cx="5865750" cy="4652674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00" y="1655233"/>
            <a:ext cx="6121400" cy="512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8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538" y="1739016"/>
            <a:ext cx="7314924" cy="4740757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85" y="1579604"/>
            <a:ext cx="7678927" cy="510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3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824" y="1892122"/>
            <a:ext cx="6173694" cy="4521756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515946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8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1727200"/>
            <a:ext cx="7670800" cy="483870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10" y="1531839"/>
            <a:ext cx="7943528" cy="532616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5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5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3" name="TextBox 12"/>
          <p:cNvSpPr txBox="1"/>
          <p:nvPr/>
        </p:nvSpPr>
        <p:spPr>
          <a:xfrm rot="426126">
            <a:off x="4826911" y="5518160"/>
            <a:ext cx="3537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14:30  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29003">
            <a:off x="459554" y="2343695"/>
            <a:ext cx="4007194" cy="27236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442934">
            <a:off x="4795686" y="2630856"/>
            <a:ext cx="38760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Идет князь мира сего и во Мне не имеет ничего</a:t>
            </a:r>
            <a:endParaRPr lang="ru-RU" sz="40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4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3" name="TextBox 12"/>
          <p:cNvSpPr txBox="1"/>
          <p:nvPr/>
        </p:nvSpPr>
        <p:spPr>
          <a:xfrm rot="426126">
            <a:off x="4826911" y="5518160"/>
            <a:ext cx="3537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16:11  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29003">
            <a:off x="459554" y="2343695"/>
            <a:ext cx="4007194" cy="2723628"/>
          </a:xfrm>
          <a:prstGeom prst="rect">
            <a:avLst/>
          </a:prstGeom>
        </p:spPr>
      </p:pic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384157">
            <a:off x="4721542" y="2997401"/>
            <a:ext cx="3959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…Князь мира сего осужден</a:t>
            </a:r>
            <a:endParaRPr lang="ru-RU" sz="36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206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3" name="TextBox 12"/>
          <p:cNvSpPr txBox="1"/>
          <p:nvPr/>
        </p:nvSpPr>
        <p:spPr>
          <a:xfrm rot="426126">
            <a:off x="4827735" y="5504877"/>
            <a:ext cx="332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12:31  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29003">
            <a:off x="459554" y="2343695"/>
            <a:ext cx="4007194" cy="2723628"/>
          </a:xfrm>
          <a:prstGeom prst="rect">
            <a:avLst/>
          </a:prstGeom>
        </p:spPr>
      </p:pic>
      <p:pic>
        <p:nvPicPr>
          <p:cNvPr id="7" name="Изображение 6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9759"/>
            <a:ext cx="9144000" cy="41380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473316">
            <a:off x="4866729" y="2800593"/>
            <a:ext cx="3781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…Ныне князь мира сего изгнан</a:t>
            </a:r>
            <a:endParaRPr lang="ru-RU" sz="4000" b="1" i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17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9" name="Изображение 8" descr="8003_4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735" y="1693776"/>
            <a:ext cx="6740531" cy="497451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1" y="1531839"/>
            <a:ext cx="7101325" cy="532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0647" y="1843193"/>
            <a:ext cx="6145302" cy="4596974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515946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5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70" y="1727200"/>
            <a:ext cx="7231861" cy="48970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56683">
            <a:off x="1593589" y="5129385"/>
            <a:ext cx="1409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Филипп.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2:9-10</a:t>
            </a:r>
          </a:p>
        </p:txBody>
      </p:sp>
      <p:sp>
        <p:nvSpPr>
          <p:cNvPr id="8" name="TextBox 7"/>
          <p:cNvSpPr txBox="1"/>
          <p:nvPr/>
        </p:nvSpPr>
        <p:spPr>
          <a:xfrm rot="21237280">
            <a:off x="1546469" y="2369857"/>
            <a:ext cx="59504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Посему и Бог превознес Его и дал Ему имя выше всякого имени, дабы пред именем    Иисуса преклонилось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всякое колено</a:t>
            </a:r>
          </a:p>
          <a:p>
            <a:pPr algn="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небесных, земных и                  преисподних…</a:t>
            </a:r>
            <a:endParaRPr lang="ru-RU" sz="32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578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745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7" name="Изображение 16" descr="sy54ca8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839">
            <a:off x="1218017" y="2195147"/>
            <a:ext cx="1529726" cy="2101272"/>
          </a:xfrm>
          <a:prstGeom prst="rect">
            <a:avLst/>
          </a:prstGeom>
        </p:spPr>
      </p:pic>
      <p:pic>
        <p:nvPicPr>
          <p:cNvPr id="20" name="Изображение 19" descr="Лютер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r="20408"/>
          <a:stretch/>
        </p:blipFill>
        <p:spPr>
          <a:xfrm rot="20583818">
            <a:off x="1497259" y="4454531"/>
            <a:ext cx="1393170" cy="2102596"/>
          </a:xfrm>
          <a:prstGeom prst="rect">
            <a:avLst/>
          </a:prstGeom>
        </p:spPr>
      </p:pic>
      <p:pic>
        <p:nvPicPr>
          <p:cNvPr id="19" name="Изображение 18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71162">
            <a:off x="-369971" y="3289214"/>
            <a:ext cx="4892713" cy="2198459"/>
          </a:xfrm>
          <a:prstGeom prst="rect">
            <a:avLst/>
          </a:prstGeom>
        </p:spPr>
      </p:pic>
      <p:pic>
        <p:nvPicPr>
          <p:cNvPr id="13" name="Изображение 12" descr="130393998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4838">
            <a:off x="5491652" y="3942222"/>
            <a:ext cx="1965377" cy="252878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 rotWithShape="1">
          <a:blip r:embed="rId7"/>
          <a:srcRect l="9180" r="6255"/>
          <a:stretch/>
        </p:blipFill>
        <p:spPr>
          <a:xfrm rot="689724">
            <a:off x="5791172" y="1663144"/>
            <a:ext cx="1648654" cy="2441090"/>
          </a:xfrm>
          <a:prstGeom prst="rect">
            <a:avLst/>
          </a:prstGeom>
        </p:spPr>
      </p:pic>
      <p:pic>
        <p:nvPicPr>
          <p:cNvPr id="16" name="Изображение 15" descr="at58149188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9660">
            <a:off x="4256499" y="1204902"/>
            <a:ext cx="1771082" cy="2322649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 rotWithShape="1">
          <a:blip r:embed="rId9"/>
          <a:srcRect b="11859"/>
          <a:stretch/>
        </p:blipFill>
        <p:spPr>
          <a:xfrm>
            <a:off x="2758800" y="1228574"/>
            <a:ext cx="1768707" cy="2349978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050135">
            <a:off x="2744512" y="3356420"/>
            <a:ext cx="1810758" cy="2384103"/>
          </a:xfrm>
          <a:prstGeom prst="rect">
            <a:avLst/>
          </a:prstGeom>
        </p:spPr>
      </p:pic>
      <p:pic>
        <p:nvPicPr>
          <p:cNvPr id="14" name="Изображение 13" descr="pauls_550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9"/>
          <a:stretch/>
        </p:blipFill>
        <p:spPr>
          <a:xfrm>
            <a:off x="3380268" y="4802786"/>
            <a:ext cx="2353106" cy="1821303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 rotWithShape="1">
          <a:blip r:embed="rId12"/>
          <a:srcRect l="11241" t="6718" r="49343" b="10227"/>
          <a:stretch/>
        </p:blipFill>
        <p:spPr>
          <a:xfrm>
            <a:off x="4215899" y="3051920"/>
            <a:ext cx="1711054" cy="2399198"/>
          </a:xfrm>
          <a:prstGeom prst="rect">
            <a:avLst/>
          </a:prstGeom>
        </p:spPr>
      </p:pic>
      <p:pic>
        <p:nvPicPr>
          <p:cNvPr id="7" name="Изображение 6" descr="0_68a1d_da2b76bf_orig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41" y="881716"/>
            <a:ext cx="5510997" cy="5804283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1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736" y="340951"/>
            <a:ext cx="10423169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29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9002" y="1986440"/>
            <a:ext cx="5841935" cy="4381451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92" y="1747471"/>
            <a:ext cx="6241008" cy="492906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97884" y="2374814"/>
            <a:ext cx="7046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kern="1200" dirty="0" smtClean="0"/>
              <a:t>0 </a:t>
            </a:r>
            <a:endParaRPr lang="ru-RU" sz="8000" kern="1200" dirty="0"/>
          </a:p>
        </p:txBody>
      </p:sp>
    </p:spTree>
    <p:extLst>
      <p:ext uri="{BB962C8B-B14F-4D97-AF65-F5344CB8AC3E}">
        <p14:creationId xmlns:p14="http://schemas.microsoft.com/office/powerpoint/2010/main" val="102179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658" y="1683141"/>
            <a:ext cx="4986564" cy="4986564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808" y="1563487"/>
            <a:ext cx="5194024" cy="52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5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0646" y="1844975"/>
            <a:ext cx="6201754" cy="4651316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515946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4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745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7" name="Изображение 16" descr="sy54ca8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839">
            <a:off x="1218017" y="2195147"/>
            <a:ext cx="1529726" cy="2101272"/>
          </a:xfrm>
          <a:prstGeom prst="rect">
            <a:avLst/>
          </a:prstGeom>
        </p:spPr>
      </p:pic>
      <p:pic>
        <p:nvPicPr>
          <p:cNvPr id="20" name="Изображение 19" descr="Лютер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r="20408"/>
          <a:stretch/>
        </p:blipFill>
        <p:spPr>
          <a:xfrm rot="20583818">
            <a:off x="1497259" y="4454531"/>
            <a:ext cx="1393170" cy="2102596"/>
          </a:xfrm>
          <a:prstGeom prst="rect">
            <a:avLst/>
          </a:prstGeom>
        </p:spPr>
      </p:pic>
      <p:pic>
        <p:nvPicPr>
          <p:cNvPr id="19" name="Изображение 18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71162">
            <a:off x="-369971" y="3289214"/>
            <a:ext cx="4892713" cy="2198459"/>
          </a:xfrm>
          <a:prstGeom prst="rect">
            <a:avLst/>
          </a:prstGeom>
        </p:spPr>
      </p:pic>
      <p:pic>
        <p:nvPicPr>
          <p:cNvPr id="13" name="Изображение 12" descr="130393998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4838">
            <a:off x="5491652" y="3942222"/>
            <a:ext cx="1965377" cy="252878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 rotWithShape="1">
          <a:blip r:embed="rId7"/>
          <a:srcRect l="9180" r="6255"/>
          <a:stretch/>
        </p:blipFill>
        <p:spPr>
          <a:xfrm rot="689724">
            <a:off x="5791172" y="1663144"/>
            <a:ext cx="1648654" cy="2441090"/>
          </a:xfrm>
          <a:prstGeom prst="rect">
            <a:avLst/>
          </a:prstGeom>
        </p:spPr>
      </p:pic>
      <p:pic>
        <p:nvPicPr>
          <p:cNvPr id="16" name="Изображение 15" descr="at58149188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9660">
            <a:off x="4256499" y="1204902"/>
            <a:ext cx="1771082" cy="2322649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 rotWithShape="1">
          <a:blip r:embed="rId9"/>
          <a:srcRect b="11859"/>
          <a:stretch/>
        </p:blipFill>
        <p:spPr>
          <a:xfrm>
            <a:off x="2758800" y="1228574"/>
            <a:ext cx="1768707" cy="2349978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050135">
            <a:off x="2744512" y="3356420"/>
            <a:ext cx="1810758" cy="2384103"/>
          </a:xfrm>
          <a:prstGeom prst="rect">
            <a:avLst/>
          </a:prstGeom>
        </p:spPr>
      </p:pic>
      <p:pic>
        <p:nvPicPr>
          <p:cNvPr id="14" name="Изображение 13" descr="pauls_550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9"/>
          <a:stretch/>
        </p:blipFill>
        <p:spPr>
          <a:xfrm>
            <a:off x="3380268" y="4802786"/>
            <a:ext cx="2353106" cy="1821303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 rotWithShape="1">
          <a:blip r:embed="rId12"/>
          <a:srcRect l="11241" t="6718" r="49343" b="10227"/>
          <a:stretch/>
        </p:blipFill>
        <p:spPr>
          <a:xfrm>
            <a:off x="4215899" y="3051920"/>
            <a:ext cx="1711054" cy="2399198"/>
          </a:xfrm>
          <a:prstGeom prst="rect">
            <a:avLst/>
          </a:prstGeom>
        </p:spPr>
      </p:pic>
      <p:pic>
        <p:nvPicPr>
          <p:cNvPr id="7" name="Изображение 6" descr="0_68a1d_da2b76bf_orig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41" y="881716"/>
            <a:ext cx="5510997" cy="5804283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1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736" y="340951"/>
            <a:ext cx="10423169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02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361">
            <a:off x="6952888" y="20624"/>
            <a:ext cx="1904495" cy="2372384"/>
          </a:xfrm>
          <a:prstGeom prst="rect">
            <a:avLst/>
          </a:prstGeom>
        </p:spPr>
      </p:pic>
      <p:pic>
        <p:nvPicPr>
          <p:cNvPr id="6" name="Изображение 5" descr="0001-001-A.S.-Pushki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4865">
            <a:off x="5608924" y="4573544"/>
            <a:ext cx="1857146" cy="2419479"/>
          </a:xfrm>
          <a:prstGeom prst="rect">
            <a:avLst/>
          </a:prstGeom>
        </p:spPr>
      </p:pic>
      <p:pic>
        <p:nvPicPr>
          <p:cNvPr id="5" name="Изображение 4" descr="cross (2)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55"/>
          <a:stretch/>
        </p:blipFill>
        <p:spPr>
          <a:xfrm rot="1230688">
            <a:off x="6386821" y="2329072"/>
            <a:ext cx="1772585" cy="2294326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1" y="8784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2040997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409405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0" name="Изображение 9" descr="52628639_maria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284" y="1577807"/>
            <a:ext cx="3266172" cy="4453871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2918" y="-113995"/>
            <a:ext cx="6872590" cy="68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0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 rotWithShape="1">
          <a:blip r:embed="rId4"/>
          <a:srcRect l="4000"/>
          <a:stretch/>
        </p:blipFill>
        <p:spPr>
          <a:xfrm>
            <a:off x="1568743" y="1830045"/>
            <a:ext cx="6499080" cy="458320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85286"/>
            <a:ext cx="6832164" cy="510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0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067" y="1896291"/>
            <a:ext cx="6166304" cy="4546214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8" y="1683141"/>
            <a:ext cx="6515946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0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 rotWithShape="1">
          <a:blip r:embed="rId4"/>
          <a:srcRect l="2807"/>
          <a:stretch/>
        </p:blipFill>
        <p:spPr>
          <a:xfrm>
            <a:off x="1568742" y="1900014"/>
            <a:ext cx="6177713" cy="4449326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515946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2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017" y="1887438"/>
            <a:ext cx="7497262" cy="438700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14" y="1683142"/>
            <a:ext cx="7935286" cy="481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7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40956"/>
            <a:ext cx="6400799" cy="4501549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33" y="1745874"/>
            <a:ext cx="6673637" cy="491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5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5233</TotalTime>
  <Words>284</Words>
  <Application>Microsoft Macintosh PowerPoint</Application>
  <PresentationFormat>Экран (4:3)</PresentationFormat>
  <Paragraphs>67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32</cp:revision>
  <dcterms:created xsi:type="dcterms:W3CDTF">2017-03-22T08:27:29Z</dcterms:created>
  <dcterms:modified xsi:type="dcterms:W3CDTF">2017-05-15T19:49:23Z</dcterms:modified>
</cp:coreProperties>
</file>