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1"/>
  </p:notesMasterIdLst>
  <p:sldIdLst>
    <p:sldId id="257" r:id="rId2"/>
    <p:sldId id="259" r:id="rId3"/>
    <p:sldId id="282" r:id="rId4"/>
    <p:sldId id="301" r:id="rId5"/>
    <p:sldId id="302" r:id="rId6"/>
    <p:sldId id="261" r:id="rId7"/>
    <p:sldId id="336" r:id="rId8"/>
    <p:sldId id="281" r:id="rId9"/>
    <p:sldId id="328" r:id="rId10"/>
    <p:sldId id="337" r:id="rId11"/>
    <p:sldId id="303" r:id="rId12"/>
    <p:sldId id="305" r:id="rId13"/>
    <p:sldId id="306" r:id="rId14"/>
    <p:sldId id="307" r:id="rId15"/>
    <p:sldId id="330" r:id="rId16"/>
    <p:sldId id="338" r:id="rId17"/>
    <p:sldId id="309" r:id="rId18"/>
    <p:sldId id="340" r:id="rId19"/>
    <p:sldId id="310" r:id="rId20"/>
    <p:sldId id="342" r:id="rId21"/>
    <p:sldId id="341" r:id="rId22"/>
    <p:sldId id="332" r:id="rId23"/>
    <p:sldId id="313" r:id="rId24"/>
    <p:sldId id="314" r:id="rId25"/>
    <p:sldId id="315" r:id="rId26"/>
    <p:sldId id="262" r:id="rId27"/>
    <p:sldId id="339" r:id="rId28"/>
    <p:sldId id="317" r:id="rId29"/>
    <p:sldId id="318" r:id="rId30"/>
    <p:sldId id="319" r:id="rId31"/>
    <p:sldId id="320" r:id="rId32"/>
    <p:sldId id="321" r:id="rId33"/>
    <p:sldId id="323" r:id="rId34"/>
    <p:sldId id="326" r:id="rId35"/>
    <p:sldId id="322" r:id="rId36"/>
    <p:sldId id="325" r:id="rId37"/>
    <p:sldId id="279" r:id="rId38"/>
    <p:sldId id="344" r:id="rId39"/>
    <p:sldId id="345" r:id="rId40"/>
  </p:sldIdLst>
  <p:sldSz cx="9144000" cy="6858000" type="screen4x3"/>
  <p:notesSz cx="6858000" cy="9144000"/>
  <p:defaultTextStyle>
    <a:defPPr>
      <a:defRPr lang="ru-RU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76" d="100"/>
          <a:sy n="76" d="100"/>
        </p:scale>
        <p:origin x="-752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notesMaster" Target="notesMasters/notesMaster1.xml"/><Relationship Id="rId42" Type="http://schemas.openxmlformats.org/officeDocument/2006/relationships/printerSettings" Target="printerSettings/printerSettings1.bin"/><Relationship Id="rId43" Type="http://schemas.openxmlformats.org/officeDocument/2006/relationships/presProps" Target="presProps.xml"/><Relationship Id="rId44" Type="http://schemas.openxmlformats.org/officeDocument/2006/relationships/viewProps" Target="viewProps.xml"/><Relationship Id="rId4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C35FBF-4B24-0E45-939F-CDA545B87E7E}" type="datetimeFigureOut">
              <a:rPr lang="ru-RU" smtClean="0"/>
              <a:t>15.05.17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19AA08-B6AC-124C-B72D-12064A555B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79379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64CA0-D3E0-BE45-B7CC-12BC58915ED1}" type="datetimeFigureOut">
              <a:rPr lang="ru-RU" smtClean="0"/>
              <a:t>15.05.17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ACEEC-132B-7B49-B19F-94134AD8C3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30831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64CA0-D3E0-BE45-B7CC-12BC58915ED1}" type="datetimeFigureOut">
              <a:rPr lang="ru-RU" smtClean="0"/>
              <a:t>15.05.17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ACEEC-132B-7B49-B19F-94134AD8C3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37670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64CA0-D3E0-BE45-B7CC-12BC58915ED1}" type="datetimeFigureOut">
              <a:rPr lang="ru-RU" smtClean="0"/>
              <a:t>15.05.17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ACEEC-132B-7B49-B19F-94134AD8C3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85963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64CA0-D3E0-BE45-B7CC-12BC58915ED1}" type="datetimeFigureOut">
              <a:rPr lang="ru-RU" smtClean="0"/>
              <a:t>15.05.17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ACEEC-132B-7B49-B19F-94134AD8C3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3739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64CA0-D3E0-BE45-B7CC-12BC58915ED1}" type="datetimeFigureOut">
              <a:rPr lang="ru-RU" smtClean="0"/>
              <a:t>15.05.17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ACEEC-132B-7B49-B19F-94134AD8C3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43356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64CA0-D3E0-BE45-B7CC-12BC58915ED1}" type="datetimeFigureOut">
              <a:rPr lang="ru-RU" smtClean="0"/>
              <a:t>15.05.17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ACEEC-132B-7B49-B19F-94134AD8C3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48051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64CA0-D3E0-BE45-B7CC-12BC58915ED1}" type="datetimeFigureOut">
              <a:rPr lang="ru-RU" smtClean="0"/>
              <a:t>15.05.17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ACEEC-132B-7B49-B19F-94134AD8C3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05957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64CA0-D3E0-BE45-B7CC-12BC58915ED1}" type="datetimeFigureOut">
              <a:rPr lang="ru-RU" smtClean="0"/>
              <a:t>15.05.17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ACEEC-132B-7B49-B19F-94134AD8C3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22145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64CA0-D3E0-BE45-B7CC-12BC58915ED1}" type="datetimeFigureOut">
              <a:rPr lang="ru-RU" smtClean="0"/>
              <a:t>15.05.17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ACEEC-132B-7B49-B19F-94134AD8C3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40795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64CA0-D3E0-BE45-B7CC-12BC58915ED1}" type="datetimeFigureOut">
              <a:rPr lang="ru-RU" smtClean="0"/>
              <a:t>15.05.17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ACEEC-132B-7B49-B19F-94134AD8C3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01217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64CA0-D3E0-BE45-B7CC-12BC58915ED1}" type="datetimeFigureOut">
              <a:rPr lang="ru-RU" smtClean="0"/>
              <a:t>15.05.17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5ACEEC-132B-7B49-B19F-94134AD8C3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75184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464CA0-D3E0-BE45-B7CC-12BC58915ED1}" type="datetimeFigureOut">
              <a:rPr lang="ru-RU" smtClean="0"/>
              <a:t>15.05.17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5ACEEC-132B-7B49-B19F-94134AD8C3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0619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jpg"/><Relationship Id="rId5" Type="http://schemas.openxmlformats.org/officeDocument/2006/relationships/image" Target="../media/image4.jpg"/><Relationship Id="rId6" Type="http://schemas.openxmlformats.org/officeDocument/2006/relationships/image" Target="../media/image5.jpg"/><Relationship Id="rId7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18.jpg"/><Relationship Id="rId5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20.jpg"/><Relationship Id="rId5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4" Type="http://schemas.openxmlformats.org/officeDocument/2006/relationships/image" Target="../media/image8.png"/><Relationship Id="rId5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22.jpg"/><Relationship Id="rId5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7.jpg"/><Relationship Id="rId5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23.jpg"/><Relationship Id="rId5" Type="http://schemas.openxmlformats.org/officeDocument/2006/relationships/image" Target="../media/image10.png"/><Relationship Id="rId6" Type="http://schemas.openxmlformats.org/officeDocument/2006/relationships/image" Target="../media/image24.jp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25.jpg"/><Relationship Id="rId5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26.jpg"/><Relationship Id="rId5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27.jpg"/><Relationship Id="rId5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4" Type="http://schemas.openxmlformats.org/officeDocument/2006/relationships/image" Target="../media/image10.png"/><Relationship Id="rId5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29.jpg"/><Relationship Id="rId5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9.jpg"/><Relationship Id="rId5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4" Type="http://schemas.openxmlformats.org/officeDocument/2006/relationships/image" Target="../media/image10.png"/><Relationship Id="rId5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2.jpg"/><Relationship Id="rId5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3.jpg"/><Relationship Id="rId5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4.jpg"/><Relationship Id="rId5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5.png"/><Relationship Id="rId5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6.png"/><Relationship Id="rId5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7.jpg"/><Relationship Id="rId5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8.jpg"/><Relationship Id="rId5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jpg"/><Relationship Id="rId5" Type="http://schemas.openxmlformats.org/officeDocument/2006/relationships/image" Target="../media/image4.jpg"/><Relationship Id="rId6" Type="http://schemas.openxmlformats.org/officeDocument/2006/relationships/image" Target="../media/image5.jpg"/><Relationship Id="rId7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11.png"/><Relationship Id="rId5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12.png"/><Relationship Id="rId5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13.jpg"/><Relationship Id="rId5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15.jpg"/><Relationship Id="rId5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16.jpg"/><Relationship Id="rId5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17.jpg"/><Relationship Id="rId5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3" name="Изображение 12" descr="DividerSwirl BLUE.png"/>
          <p:cNvPicPr>
            <a:picLocks noChangeAspect="1"/>
          </p:cNvPicPr>
          <p:nvPr/>
        </p:nvPicPr>
        <p:blipFill>
          <a:blip r:embed="rId3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pic>
        <p:nvPicPr>
          <p:cNvPr id="12" name="Изображение 11" descr="mediapreview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21361">
            <a:off x="6952888" y="20624"/>
            <a:ext cx="1904495" cy="2372384"/>
          </a:xfrm>
          <a:prstGeom prst="rect">
            <a:avLst/>
          </a:prstGeom>
        </p:spPr>
      </p:pic>
      <p:pic>
        <p:nvPicPr>
          <p:cNvPr id="5" name="Изображение 4" descr="1387498091_m_lyuter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9603">
            <a:off x="6301102" y="2228854"/>
            <a:ext cx="1861884" cy="2391419"/>
          </a:xfrm>
          <a:prstGeom prst="rect">
            <a:avLst/>
          </a:prstGeom>
        </p:spPr>
      </p:pic>
      <p:pic>
        <p:nvPicPr>
          <p:cNvPr id="6" name="Изображение 5" descr="1010475_PH07395.jp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45" b="9261"/>
          <a:stretch/>
        </p:blipFill>
        <p:spPr>
          <a:xfrm rot="1096806">
            <a:off x="5619274" y="4583379"/>
            <a:ext cx="1782813" cy="2408117"/>
          </a:xfrm>
          <a:prstGeom prst="rect">
            <a:avLst/>
          </a:prstGeom>
        </p:spPr>
      </p:pic>
      <p:pic>
        <p:nvPicPr>
          <p:cNvPr id="7" name="Изображение 6" descr="0_6a836_f53643eb_orig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1825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01851" y="2040997"/>
            <a:ext cx="4711207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radley Hand Bold"/>
                <a:cs typeface="Bradley Hand Bold"/>
              </a:rPr>
              <a:t>О ЗЕМНОМ </a:t>
            </a:r>
          </a:p>
          <a:p>
            <a:pPr algn="ctr"/>
            <a:r>
              <a:rPr lang="ru-RU" sz="5400" b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radley Hand Bold"/>
                <a:cs typeface="Bradley Hand Bold"/>
              </a:rPr>
              <a:t>И</a:t>
            </a:r>
          </a:p>
          <a:p>
            <a:pPr algn="ctr"/>
            <a:r>
              <a:rPr lang="ru-RU" sz="5400" b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radley Hand Bold"/>
                <a:cs typeface="Bradley Hand Bold"/>
              </a:rPr>
              <a:t> ВЕЧНОМ</a:t>
            </a:r>
            <a:endParaRPr lang="ru-RU" sz="5400" b="1" dirty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radley Hand Bold"/>
              <a:cs typeface="Bradley Hand Bold"/>
            </a:endParaRPr>
          </a:p>
        </p:txBody>
      </p:sp>
    </p:spTree>
    <p:extLst>
      <p:ext uri="{BB962C8B-B14F-4D97-AF65-F5344CB8AC3E}">
        <p14:creationId xmlns:p14="http://schemas.microsoft.com/office/powerpoint/2010/main" val="1925660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3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pic>
        <p:nvPicPr>
          <p:cNvPr id="7" name="Изображение 6" descr="ScalaSanta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268" y="1872281"/>
            <a:ext cx="7905464" cy="4656217"/>
          </a:xfrm>
          <a:prstGeom prst="rect">
            <a:avLst/>
          </a:prstGeom>
        </p:spPr>
      </p:pic>
      <p:pic>
        <p:nvPicPr>
          <p:cNvPr id="8" name="Изображение 7" descr="0_96489_e12bf2d4_orig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146" y="1664479"/>
            <a:ext cx="8327730" cy="5130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5363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pic>
        <p:nvPicPr>
          <p:cNvPr id="7" name="Изображение 6" descr="69313171_1295170075_0sch1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013" y="1386197"/>
            <a:ext cx="7383975" cy="5000006"/>
          </a:xfrm>
          <a:prstGeom prst="rect">
            <a:avLst/>
          </a:prstGeom>
        </p:spPr>
      </p:pic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4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 rot="21225504">
            <a:off x="1753484" y="2448526"/>
            <a:ext cx="55654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… «праведный верою жив будет».</a:t>
            </a:r>
            <a:endParaRPr lang="ru-RU" sz="3600" b="1" i="1" dirty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 rot="21175200">
            <a:off x="1570989" y="5024200"/>
            <a:ext cx="13171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Библия,</a:t>
            </a:r>
          </a:p>
          <a:p>
            <a:pPr algn="ctr"/>
            <a:r>
              <a:rPr lang="ru-RU" sz="20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Рим. 1:17</a:t>
            </a:r>
            <a:endParaRPr lang="ru-RU" sz="2000" b="1" dirty="0">
              <a:ln w="1905"/>
              <a:solidFill>
                <a:srgbClr val="326B6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88659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3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pic>
        <p:nvPicPr>
          <p:cNvPr id="7" name="Изображение 6" descr="monah_iz_monahov1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0361" y="1457852"/>
            <a:ext cx="4247839" cy="4856696"/>
          </a:xfrm>
          <a:prstGeom prst="rect">
            <a:avLst/>
          </a:prstGeom>
        </p:spPr>
      </p:pic>
      <p:pic>
        <p:nvPicPr>
          <p:cNvPr id="8" name="Изображение 7" descr="0_96489_e12bf2d4_orig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0059" y="1236671"/>
            <a:ext cx="4418701" cy="532584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21080" y="5692467"/>
            <a:ext cx="258388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Мартин Лютер</a:t>
            </a: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584047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pic>
        <p:nvPicPr>
          <p:cNvPr id="8" name="Изображение 7" descr="10_9fd2362432cca31325740a543c452930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7913" y="1551099"/>
            <a:ext cx="5868175" cy="4939937"/>
          </a:xfrm>
          <a:prstGeom prst="rect">
            <a:avLst/>
          </a:prstGeom>
        </p:spPr>
      </p:pic>
      <p:pic>
        <p:nvPicPr>
          <p:cNvPr id="7" name="Изображение 6" descr="44047273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638" y="-446814"/>
            <a:ext cx="8712200" cy="10558909"/>
          </a:xfrm>
          <a:prstGeom prst="rect">
            <a:avLst/>
          </a:prstGeom>
        </p:spPr>
      </p:pic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5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4253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pic>
        <p:nvPicPr>
          <p:cNvPr id="7" name="Изображение 6" descr="69313171_1295170075_0sch1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013" y="1386197"/>
            <a:ext cx="7383975" cy="5000006"/>
          </a:xfrm>
          <a:prstGeom prst="rect">
            <a:avLst/>
          </a:prstGeom>
        </p:spPr>
      </p:pic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4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 rot="21175200">
            <a:off x="1570989" y="5024200"/>
            <a:ext cx="13171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Библия,</a:t>
            </a:r>
          </a:p>
          <a:p>
            <a:pPr algn="ctr"/>
            <a:r>
              <a:rPr lang="ru-RU" sz="20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Рим. 6:23</a:t>
            </a:r>
            <a:endParaRPr lang="ru-RU" sz="2000" b="1" dirty="0">
              <a:ln w="1905"/>
              <a:solidFill>
                <a:srgbClr val="326B6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 rot="21236779">
            <a:off x="1753707" y="2161596"/>
            <a:ext cx="579565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Ибо возмездие за грех – смерть, а дар Божий – жизнь вечная во</a:t>
            </a:r>
          </a:p>
          <a:p>
            <a:pPr algn="ctr"/>
            <a:r>
              <a:rPr lang="ru-RU" sz="3600" b="1" i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Христе Иисусе,</a:t>
            </a:r>
          </a:p>
          <a:p>
            <a:pPr algn="ctr"/>
            <a:r>
              <a:rPr lang="ru-RU" sz="3600" b="1" i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Господе нашем.</a:t>
            </a:r>
            <a:endParaRPr lang="ru-RU" sz="3600" b="1" i="1" dirty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01298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pic>
        <p:nvPicPr>
          <p:cNvPr id="7" name="Изображение 6" descr="69313171_1295170075_0sch1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013" y="1386197"/>
            <a:ext cx="7383975" cy="5000006"/>
          </a:xfrm>
          <a:prstGeom prst="rect">
            <a:avLst/>
          </a:prstGeom>
        </p:spPr>
      </p:pic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4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 rot="21175200">
            <a:off x="1570988" y="4977081"/>
            <a:ext cx="13171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Библия,</a:t>
            </a:r>
          </a:p>
          <a:p>
            <a:pPr algn="ctr"/>
            <a:r>
              <a:rPr lang="ru-RU" sz="2000" b="1" dirty="0" err="1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Ефесянам</a:t>
            </a:r>
            <a:r>
              <a:rPr lang="ru-RU" sz="20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2:8-9</a:t>
            </a:r>
          </a:p>
          <a:p>
            <a:pPr algn="ctr"/>
            <a:endParaRPr lang="ru-RU" sz="2000" b="1" dirty="0" smtClean="0">
              <a:ln w="1905"/>
              <a:solidFill>
                <a:srgbClr val="326B6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 rot="21238932">
            <a:off x="1596716" y="2102891"/>
            <a:ext cx="604229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 </a:t>
            </a:r>
            <a:r>
              <a:rPr lang="ru-RU" sz="3600" b="1" i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Ибо благодатью вы спасены через веру, и сие не от вас, Божий дар:</a:t>
            </a:r>
          </a:p>
          <a:p>
            <a:pPr algn="ctr"/>
            <a:r>
              <a:rPr lang="ru-RU" sz="3600" b="1" i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не от дел, чтобы </a:t>
            </a:r>
          </a:p>
          <a:p>
            <a:pPr algn="ctr"/>
            <a:r>
              <a:rPr lang="ru-RU" sz="3600" b="1" i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никто не хвалился. </a:t>
            </a:r>
          </a:p>
        </p:txBody>
      </p:sp>
    </p:spTree>
    <p:extLst>
      <p:ext uri="{BB962C8B-B14F-4D97-AF65-F5344CB8AC3E}">
        <p14:creationId xmlns:p14="http://schemas.microsoft.com/office/powerpoint/2010/main" val="629194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3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pic>
        <p:nvPicPr>
          <p:cNvPr id="7" name="Изображение 6" descr="9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5394" y="2130425"/>
            <a:ext cx="6257006" cy="4192194"/>
          </a:xfrm>
          <a:prstGeom prst="rect">
            <a:avLst/>
          </a:prstGeom>
        </p:spPr>
      </p:pic>
      <p:pic>
        <p:nvPicPr>
          <p:cNvPr id="8" name="Изображение 7" descr="0_96489_e12bf2d4_orig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9056" y="1927060"/>
            <a:ext cx="6545894" cy="4607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776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pic>
        <p:nvPicPr>
          <p:cNvPr id="7" name="Изображение 6" descr="69313171_1295170075_0sch1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2800" y="2450917"/>
            <a:ext cx="6058400" cy="4102402"/>
          </a:xfrm>
          <a:prstGeom prst="rect">
            <a:avLst/>
          </a:prstGeom>
        </p:spPr>
      </p:pic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4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675980" y="868989"/>
            <a:ext cx="5334348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Шаги на пути к спасению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18995" y="1737997"/>
            <a:ext cx="65045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/>
                <a:cs typeface="Comic Sans MS"/>
              </a:rPr>
              <a:t>1</a:t>
            </a:r>
            <a:r>
              <a:rPr lang="ru-RU" sz="2800" b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/>
                <a:cs typeface="Comic Sans MS"/>
              </a:rPr>
              <a:t>. ПРИЗНАНИЕ своей греховности</a:t>
            </a:r>
            <a:endParaRPr lang="ru-RU" sz="2800" b="1" dirty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mic Sans MS"/>
              <a:cs typeface="Comic Sans MS"/>
            </a:endParaRPr>
          </a:p>
        </p:txBody>
      </p:sp>
      <p:sp>
        <p:nvSpPr>
          <p:cNvPr id="11" name="TextBox 10"/>
          <p:cNvSpPr txBox="1"/>
          <p:nvPr/>
        </p:nvSpPr>
        <p:spPr>
          <a:xfrm rot="21233487">
            <a:off x="2355969" y="3418277"/>
            <a:ext cx="44278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3600" b="1" i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Нет праведного ни одного…</a:t>
            </a:r>
            <a:endParaRPr lang="ru-RU" sz="3600" b="1" i="1" dirty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 rot="21168945">
            <a:off x="2063982" y="5364404"/>
            <a:ext cx="12490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Библия,</a:t>
            </a:r>
          </a:p>
          <a:p>
            <a:pPr algn="ctr"/>
            <a:r>
              <a:rPr lang="ru-RU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Римлянам</a:t>
            </a:r>
          </a:p>
          <a:p>
            <a:pPr algn="ctr"/>
            <a:r>
              <a:rPr lang="ru-RU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3:10</a:t>
            </a:r>
            <a:endParaRPr lang="ru-RU" b="1" dirty="0">
              <a:ln w="1905"/>
              <a:solidFill>
                <a:srgbClr val="326B6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0569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pic>
        <p:nvPicPr>
          <p:cNvPr id="7" name="Изображение 6" descr="69313171_1295170075_0sch1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2800" y="2450917"/>
            <a:ext cx="6058400" cy="4102402"/>
          </a:xfrm>
          <a:prstGeom prst="rect">
            <a:avLst/>
          </a:prstGeom>
        </p:spPr>
      </p:pic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4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918995" y="1737997"/>
            <a:ext cx="28121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/>
                <a:cs typeface="Comic Sans MS"/>
              </a:rPr>
              <a:t>2</a:t>
            </a:r>
            <a:r>
              <a:rPr lang="ru-RU" sz="2800" b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/>
                <a:cs typeface="Comic Sans MS"/>
              </a:rPr>
              <a:t>. ПОКАЯНИЕ</a:t>
            </a:r>
            <a:endParaRPr lang="ru-RU" sz="2800" b="1" dirty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mic Sans MS"/>
              <a:cs typeface="Comic Sans MS"/>
            </a:endParaRPr>
          </a:p>
        </p:txBody>
      </p:sp>
      <p:sp>
        <p:nvSpPr>
          <p:cNvPr id="11" name="TextBox 10"/>
          <p:cNvSpPr txBox="1"/>
          <p:nvPr/>
        </p:nvSpPr>
        <p:spPr>
          <a:xfrm rot="21233487">
            <a:off x="2556477" y="2864280"/>
            <a:ext cx="442788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3600" b="1" i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Итак, покайтесь и обратитесь, чтобы 		загладились грехи ваши</a:t>
            </a:r>
            <a:endParaRPr lang="ru-RU" sz="3600" b="1" i="1" dirty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 rot="21168945">
            <a:off x="2194194" y="5364404"/>
            <a:ext cx="98863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Библия,</a:t>
            </a:r>
          </a:p>
          <a:p>
            <a:pPr algn="ctr"/>
            <a:r>
              <a:rPr lang="ru-RU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Деяния</a:t>
            </a:r>
          </a:p>
          <a:p>
            <a:pPr algn="ctr"/>
            <a:r>
              <a:rPr lang="ru-RU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3:19</a:t>
            </a:r>
            <a:endParaRPr lang="ru-RU" b="1" dirty="0">
              <a:ln w="1905"/>
              <a:solidFill>
                <a:srgbClr val="326B6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675980" y="868989"/>
            <a:ext cx="5334348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Шаги на пути к спасению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48998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pic>
        <p:nvPicPr>
          <p:cNvPr id="7" name="Изображение 6" descr="69313171_1295170075_0sch1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2800" y="2450917"/>
            <a:ext cx="6058400" cy="4102402"/>
          </a:xfrm>
          <a:prstGeom prst="rect">
            <a:avLst/>
          </a:prstGeom>
        </p:spPr>
      </p:pic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4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918995" y="1737997"/>
            <a:ext cx="35760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/>
                <a:cs typeface="Comic Sans MS"/>
              </a:rPr>
              <a:t>3</a:t>
            </a:r>
            <a:r>
              <a:rPr lang="ru-RU" sz="2800" b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/>
                <a:cs typeface="Comic Sans MS"/>
              </a:rPr>
              <a:t>. ИСПОВЕДАНИЕ</a:t>
            </a:r>
            <a:endParaRPr lang="ru-RU" sz="2800" b="1" dirty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mic Sans MS"/>
              <a:cs typeface="Comic Sans MS"/>
            </a:endParaRPr>
          </a:p>
        </p:txBody>
      </p:sp>
      <p:sp>
        <p:nvSpPr>
          <p:cNvPr id="9" name="TextBox 8"/>
          <p:cNvSpPr txBox="1"/>
          <p:nvPr/>
        </p:nvSpPr>
        <p:spPr>
          <a:xfrm rot="21209971">
            <a:off x="1976465" y="2877764"/>
            <a:ext cx="514129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200" b="1" i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Если исповедуем грехи наши, то Он, …        простит нам грехи наши и очистит </a:t>
            </a:r>
          </a:p>
          <a:p>
            <a:pPr algn="ctr"/>
            <a:r>
              <a:rPr lang="ru-RU" sz="3200" b="1" i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нас от всякой</a:t>
            </a:r>
          </a:p>
          <a:p>
            <a:pPr algn="ctr"/>
            <a:r>
              <a:rPr lang="ru-RU" sz="3200" b="1" i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неправды. </a:t>
            </a:r>
          </a:p>
        </p:txBody>
      </p:sp>
      <p:sp>
        <p:nvSpPr>
          <p:cNvPr id="12" name="TextBox 11"/>
          <p:cNvSpPr txBox="1"/>
          <p:nvPr/>
        </p:nvSpPr>
        <p:spPr>
          <a:xfrm rot="21168945">
            <a:off x="2134458" y="5364405"/>
            <a:ext cx="110810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Библия,</a:t>
            </a:r>
          </a:p>
          <a:p>
            <a:pPr algn="ctr"/>
            <a:r>
              <a:rPr lang="ru-RU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 Иоанна</a:t>
            </a:r>
          </a:p>
          <a:p>
            <a:pPr algn="ctr"/>
            <a:r>
              <a:rPr lang="ru-RU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1:9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675980" y="868989"/>
            <a:ext cx="5334348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Шаги на пути к спасению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16395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decel="100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900" decel="100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3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pic>
        <p:nvPicPr>
          <p:cNvPr id="8" name="Изображение 7" descr="50531063_MartinLuther153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4658" y="1584335"/>
            <a:ext cx="3524438" cy="4520334"/>
          </a:xfrm>
          <a:prstGeom prst="rect">
            <a:avLst/>
          </a:prstGeom>
        </p:spPr>
      </p:pic>
      <p:pic>
        <p:nvPicPr>
          <p:cNvPr id="7" name="Изображение 6" descr="440472730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561569" y="-651926"/>
            <a:ext cx="6975386" cy="794152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07328" y="5584045"/>
            <a:ext cx="2824812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Мартин Лютер</a:t>
            </a:r>
            <a:endParaRPr lang="ru-RU" sz="3200" b="1" dirty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8911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pic>
        <p:nvPicPr>
          <p:cNvPr id="7" name="Изображение 6" descr="69313171_1295170075_0sch1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2800" y="2450917"/>
            <a:ext cx="6058400" cy="4102402"/>
          </a:xfrm>
          <a:prstGeom prst="rect">
            <a:avLst/>
          </a:prstGeom>
        </p:spPr>
      </p:pic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4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675980" y="868989"/>
            <a:ext cx="5334348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Шаги на пути к спасению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18995" y="1737997"/>
            <a:ext cx="16197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/>
                <a:cs typeface="Comic Sans MS"/>
              </a:rPr>
              <a:t>4</a:t>
            </a:r>
            <a:r>
              <a:rPr lang="ru-RU" sz="2800" b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/>
                <a:cs typeface="Comic Sans MS"/>
              </a:rPr>
              <a:t>. ВЕРА</a:t>
            </a:r>
            <a:endParaRPr lang="ru-RU" sz="2800" b="1" dirty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mic Sans MS"/>
              <a:cs typeface="Comic Sans MS"/>
            </a:endParaRPr>
          </a:p>
        </p:txBody>
      </p:sp>
      <p:sp>
        <p:nvSpPr>
          <p:cNvPr id="11" name="TextBox 10"/>
          <p:cNvSpPr txBox="1"/>
          <p:nvPr/>
        </p:nvSpPr>
        <p:spPr>
          <a:xfrm rot="21233487">
            <a:off x="2606604" y="2864280"/>
            <a:ext cx="442788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3600" b="1" i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Веруй в Господа Иисуса Христа, и спасешься ты </a:t>
            </a:r>
          </a:p>
          <a:p>
            <a:pPr algn="ctr"/>
            <a:r>
              <a:rPr lang="ru-RU" sz="3600" b="1" i="1" dirty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600" b="1" i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и весь дом твой</a:t>
            </a:r>
            <a:endParaRPr lang="ru-RU" sz="3600" b="1" i="1" dirty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 rot="21168945">
            <a:off x="2194194" y="5364404"/>
            <a:ext cx="98863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Библия,</a:t>
            </a:r>
          </a:p>
          <a:p>
            <a:pPr algn="ctr"/>
            <a:r>
              <a:rPr lang="ru-RU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Деяния</a:t>
            </a:r>
          </a:p>
          <a:p>
            <a:pPr algn="ctr"/>
            <a:r>
              <a:rPr lang="ru-RU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16:31</a:t>
            </a:r>
            <a:endParaRPr lang="ru-RU" b="1" dirty="0">
              <a:ln w="1905"/>
              <a:solidFill>
                <a:srgbClr val="326B6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3528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decel="100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pic>
        <p:nvPicPr>
          <p:cNvPr id="7" name="Изображение 6" descr="69313171_1295170075_0sch1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2800" y="2450917"/>
            <a:ext cx="6058400" cy="4102402"/>
          </a:xfrm>
          <a:prstGeom prst="rect">
            <a:avLst/>
          </a:prstGeom>
        </p:spPr>
      </p:pic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4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918995" y="1737997"/>
            <a:ext cx="26944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/>
                <a:cs typeface="Comic Sans MS"/>
              </a:rPr>
              <a:t>5</a:t>
            </a:r>
            <a:r>
              <a:rPr lang="ru-RU" sz="2800" b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/>
                <a:cs typeface="Comic Sans MS"/>
              </a:rPr>
              <a:t>. КРЕЩЕНИЕ</a:t>
            </a:r>
            <a:endParaRPr lang="ru-RU" sz="2800" b="1" dirty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mic Sans MS"/>
              <a:cs typeface="Comic Sans MS"/>
            </a:endParaRPr>
          </a:p>
        </p:txBody>
      </p:sp>
      <p:sp>
        <p:nvSpPr>
          <p:cNvPr id="12" name="TextBox 11"/>
          <p:cNvSpPr txBox="1"/>
          <p:nvPr/>
        </p:nvSpPr>
        <p:spPr>
          <a:xfrm rot="21168945">
            <a:off x="2191433" y="5364405"/>
            <a:ext cx="99415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Библия,</a:t>
            </a:r>
          </a:p>
          <a:p>
            <a:pPr algn="ctr"/>
            <a:r>
              <a:rPr lang="ru-RU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Деяния</a:t>
            </a:r>
          </a:p>
          <a:p>
            <a:pPr algn="ctr"/>
            <a:r>
              <a:rPr lang="ru-RU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22:16</a:t>
            </a:r>
          </a:p>
        </p:txBody>
      </p:sp>
      <p:sp>
        <p:nvSpPr>
          <p:cNvPr id="11" name="TextBox 10"/>
          <p:cNvSpPr txBox="1"/>
          <p:nvPr/>
        </p:nvSpPr>
        <p:spPr>
          <a:xfrm rot="21183132">
            <a:off x="1998162" y="2818174"/>
            <a:ext cx="521679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Итак, что ты медлишь? Встань, крестись и омой грехи    </a:t>
            </a:r>
          </a:p>
          <a:p>
            <a:pPr algn="ctr"/>
            <a:r>
              <a:rPr lang="ru-RU" sz="3600" b="1" i="1" dirty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600" b="1" i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твои, призвав</a:t>
            </a:r>
          </a:p>
          <a:p>
            <a:pPr algn="ctr"/>
            <a:r>
              <a:rPr lang="ru-RU" sz="3600" b="1" i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имя Господа </a:t>
            </a:r>
          </a:p>
          <a:p>
            <a:pPr algn="ctr"/>
            <a:r>
              <a:rPr lang="ru-RU" sz="3600" b="1" i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  Иисуса Христа</a:t>
            </a:r>
            <a:endParaRPr lang="ru-RU" sz="3600" b="1" i="1" dirty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675980" y="868989"/>
            <a:ext cx="5334348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Шаги на пути к спасению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17265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decel="100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900" decel="100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 decel="100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900" decel="100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900" decel="100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3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pic>
        <p:nvPicPr>
          <p:cNvPr id="10" name="Изображение 9" descr="hqdefault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668" y="2751430"/>
            <a:ext cx="4812116" cy="3744023"/>
          </a:xfrm>
          <a:prstGeom prst="rect">
            <a:avLst/>
          </a:prstGeom>
        </p:spPr>
      </p:pic>
      <p:pic>
        <p:nvPicPr>
          <p:cNvPr id="9" name="Изображение 8" descr="0_96489_e12bf2d4_orig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597" y="2563360"/>
            <a:ext cx="5157580" cy="4106507"/>
          </a:xfrm>
          <a:prstGeom prst="rect">
            <a:avLst/>
          </a:prstGeom>
        </p:spPr>
      </p:pic>
      <p:pic>
        <p:nvPicPr>
          <p:cNvPr id="11" name="Изображение 10" descr="4710_original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1354" y="1208407"/>
            <a:ext cx="3824456" cy="3674209"/>
          </a:xfrm>
          <a:prstGeom prst="rect">
            <a:avLst/>
          </a:prstGeom>
        </p:spPr>
      </p:pic>
      <p:pic>
        <p:nvPicPr>
          <p:cNvPr id="12" name="Изображение 11" descr="0_96489_e12bf2d4_orig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0223" y="987693"/>
            <a:ext cx="4012631" cy="4106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1824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3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pic>
        <p:nvPicPr>
          <p:cNvPr id="7" name="Изображение 6" descr="gtxo16c5mwo-1024x640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940" y="1727200"/>
            <a:ext cx="7564120" cy="4727575"/>
          </a:xfrm>
          <a:prstGeom prst="rect">
            <a:avLst/>
          </a:prstGeom>
        </p:spPr>
      </p:pic>
      <p:pic>
        <p:nvPicPr>
          <p:cNvPr id="8" name="Изображение 7" descr="0_96489_e12bf2d4_orig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904" y="1552422"/>
            <a:ext cx="7897576" cy="5146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0591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3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pic>
        <p:nvPicPr>
          <p:cNvPr id="7" name="Изображение 6" descr="1177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62" y="1851440"/>
            <a:ext cx="6603877" cy="4704434"/>
          </a:xfrm>
          <a:prstGeom prst="rect">
            <a:avLst/>
          </a:prstGeom>
        </p:spPr>
      </p:pic>
      <p:pic>
        <p:nvPicPr>
          <p:cNvPr id="8" name="Изображение 7" descr="0_96489_e12bf2d4_orig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728" y="1674277"/>
            <a:ext cx="6938633" cy="5130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50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3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pic>
        <p:nvPicPr>
          <p:cNvPr id="7" name="Изображение 6" descr="68443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846" y="1815407"/>
            <a:ext cx="8170309" cy="4598717"/>
          </a:xfrm>
          <a:prstGeom prst="rect">
            <a:avLst/>
          </a:prstGeom>
        </p:spPr>
      </p:pic>
      <p:pic>
        <p:nvPicPr>
          <p:cNvPr id="8" name="Изображение 7" descr="0_96489_e12bf2d4_orig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506" y="1605345"/>
            <a:ext cx="8506083" cy="4985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0601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pic>
        <p:nvPicPr>
          <p:cNvPr id="10" name="Изображение 9" descr="Wartburg1900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4802" y="1754158"/>
            <a:ext cx="6754397" cy="4958262"/>
          </a:xfrm>
          <a:prstGeom prst="rect">
            <a:avLst/>
          </a:prstGeom>
        </p:spPr>
      </p:pic>
      <p:pic>
        <p:nvPicPr>
          <p:cNvPr id="11" name="Изображение 10" descr="0_96489_e12bf2d4_orig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231" y="1518264"/>
            <a:ext cx="7174192" cy="5361259"/>
          </a:xfrm>
          <a:prstGeom prst="rect">
            <a:avLst/>
          </a:prstGeom>
        </p:spPr>
      </p:pic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5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698816" y="965303"/>
            <a:ext cx="219245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err="1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Вартбург</a:t>
            </a:r>
            <a:endParaRPr lang="ru-RU" sz="3200" b="1" dirty="0" smtClean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033235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3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pic>
        <p:nvPicPr>
          <p:cNvPr id="9" name="Изображение 8" descr="51036-e1455881006225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7037" y="1727200"/>
            <a:ext cx="5867400" cy="4851400"/>
          </a:xfrm>
          <a:prstGeom prst="rect">
            <a:avLst/>
          </a:prstGeom>
        </p:spPr>
      </p:pic>
      <p:pic>
        <p:nvPicPr>
          <p:cNvPr id="10" name="Изображение 9" descr="jantonalcor-corner-up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600303"/>
            <a:ext cx="3135534" cy="3257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365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pic>
        <p:nvPicPr>
          <p:cNvPr id="7" name="Изображение 6" descr="69313171_1295170075_0sch1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013" y="1386197"/>
            <a:ext cx="7383975" cy="5000006"/>
          </a:xfrm>
          <a:prstGeom prst="rect">
            <a:avLst/>
          </a:prstGeom>
        </p:spPr>
      </p:pic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4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 rot="21175200">
            <a:off x="1570989" y="4870312"/>
            <a:ext cx="13171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Библия,</a:t>
            </a:r>
          </a:p>
          <a:p>
            <a:pPr algn="ctr"/>
            <a:r>
              <a:rPr lang="ru-RU" sz="20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Иоанна</a:t>
            </a:r>
          </a:p>
          <a:p>
            <a:pPr algn="ctr"/>
            <a:r>
              <a:rPr lang="ru-RU" sz="20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5:39</a:t>
            </a:r>
          </a:p>
        </p:txBody>
      </p:sp>
      <p:sp>
        <p:nvSpPr>
          <p:cNvPr id="8" name="TextBox 7"/>
          <p:cNvSpPr txBox="1"/>
          <p:nvPr/>
        </p:nvSpPr>
        <p:spPr>
          <a:xfrm rot="21174509">
            <a:off x="2172170" y="2824251"/>
            <a:ext cx="47954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Исследуйте Писания…</a:t>
            </a:r>
            <a:endParaRPr lang="ru-RU" sz="3600" b="1" i="1" dirty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80617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pic>
        <p:nvPicPr>
          <p:cNvPr id="7" name="Изображение 6" descr="69313171_1295170075_0sch1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013" y="1386197"/>
            <a:ext cx="7383975" cy="5000006"/>
          </a:xfrm>
          <a:prstGeom prst="rect">
            <a:avLst/>
          </a:prstGeom>
        </p:spPr>
      </p:pic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4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 rot="21175200">
            <a:off x="1570989" y="4870312"/>
            <a:ext cx="13171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Библия,</a:t>
            </a:r>
          </a:p>
          <a:p>
            <a:pPr algn="ctr"/>
            <a:r>
              <a:rPr lang="ru-RU" sz="20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И. </a:t>
            </a:r>
            <a:r>
              <a:rPr lang="ru-RU" sz="2000" b="1" dirty="0" err="1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Нав</a:t>
            </a:r>
            <a:r>
              <a:rPr lang="ru-RU" sz="20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</a:p>
          <a:p>
            <a:pPr algn="ctr"/>
            <a:r>
              <a:rPr lang="ru-RU" sz="20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1:8</a:t>
            </a:r>
            <a:endParaRPr lang="ru-RU" sz="2000" b="1" dirty="0">
              <a:ln w="1905"/>
              <a:solidFill>
                <a:srgbClr val="326B6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 rot="21181067">
            <a:off x="1766395" y="1906075"/>
            <a:ext cx="5936537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Да не отходит сия книга закона от уст твоих; но поучайся в ней день и ночь, … тогда ты будешь</a:t>
            </a:r>
          </a:p>
          <a:p>
            <a:pPr algn="ctr"/>
            <a:r>
              <a:rPr lang="ru-RU" sz="3200" b="1" i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успешен в путях</a:t>
            </a:r>
          </a:p>
          <a:p>
            <a:pPr algn="ctr"/>
            <a:r>
              <a:rPr lang="ru-RU" sz="3200" b="1" i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 твоих и будешь</a:t>
            </a:r>
          </a:p>
          <a:p>
            <a:pPr algn="ctr"/>
            <a:r>
              <a:rPr lang="ru-RU" sz="3200" b="1" i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поступать</a:t>
            </a:r>
          </a:p>
          <a:p>
            <a:pPr algn="ctr"/>
            <a:r>
              <a:rPr lang="ru-RU" sz="3200" b="1" i="1" dirty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200" b="1" i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    благоразумно. </a:t>
            </a:r>
          </a:p>
          <a:p>
            <a:endParaRPr lang="ru-RU" sz="3200" b="1" i="1" dirty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97328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3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pic>
        <p:nvPicPr>
          <p:cNvPr id="7" name="Изображение 6" descr="17051108_303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93" y="2130425"/>
            <a:ext cx="7197014" cy="4050891"/>
          </a:xfrm>
          <a:prstGeom prst="rect">
            <a:avLst/>
          </a:prstGeom>
        </p:spPr>
      </p:pic>
      <p:pic>
        <p:nvPicPr>
          <p:cNvPr id="8" name="Изображение 7" descr="0_96489_e12bf2d4_orig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092" y="1940527"/>
            <a:ext cx="7511225" cy="4480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2923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pic>
        <p:nvPicPr>
          <p:cNvPr id="7" name="Изображение 6" descr="Luter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3041" y="1727200"/>
            <a:ext cx="6229359" cy="4779560"/>
          </a:xfrm>
          <a:prstGeom prst="rect">
            <a:avLst/>
          </a:prstGeom>
        </p:spPr>
      </p:pic>
      <p:pic>
        <p:nvPicPr>
          <p:cNvPr id="8" name="Изображение 7" descr="0_96489_e12bf2d4_orig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5617" y="1517140"/>
            <a:ext cx="6590795" cy="5270296"/>
          </a:xfrm>
          <a:prstGeom prst="rect">
            <a:avLst/>
          </a:prstGeom>
        </p:spPr>
      </p:pic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5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566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pic>
        <p:nvPicPr>
          <p:cNvPr id="7" name="Изображение 6" descr="69313171_1295170075_0sch1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013" y="1386197"/>
            <a:ext cx="7383975" cy="5000006"/>
          </a:xfrm>
          <a:prstGeom prst="rect">
            <a:avLst/>
          </a:prstGeom>
        </p:spPr>
      </p:pic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4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 rot="21175200">
            <a:off x="1570989" y="4870312"/>
            <a:ext cx="13171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Библия,</a:t>
            </a:r>
          </a:p>
          <a:p>
            <a:pPr algn="ctr"/>
            <a:r>
              <a:rPr lang="ru-RU" sz="2000" b="1" dirty="0" smtClean="0">
                <a:ln w="1905"/>
                <a:solidFill>
                  <a:srgbClr val="326B6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Бытие 2:24</a:t>
            </a:r>
          </a:p>
        </p:txBody>
      </p:sp>
      <p:sp>
        <p:nvSpPr>
          <p:cNvPr id="8" name="TextBox 7"/>
          <p:cNvSpPr txBox="1"/>
          <p:nvPr/>
        </p:nvSpPr>
        <p:spPr>
          <a:xfrm rot="21231979">
            <a:off x="1649359" y="2035865"/>
            <a:ext cx="593096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Потому оставит человек отца своего и мать свою и прилепится к жене</a:t>
            </a:r>
          </a:p>
          <a:p>
            <a:pPr algn="ctr"/>
            <a:r>
              <a:rPr lang="ru-RU" sz="3600" b="1" i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своей; и будут</a:t>
            </a:r>
          </a:p>
          <a:p>
            <a:pPr algn="ctr"/>
            <a:r>
              <a:rPr lang="ru-RU" sz="3600" b="1" i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одна плоть.  </a:t>
            </a:r>
          </a:p>
        </p:txBody>
      </p:sp>
    </p:spTree>
    <p:extLst>
      <p:ext uri="{BB962C8B-B14F-4D97-AF65-F5344CB8AC3E}">
        <p14:creationId xmlns:p14="http://schemas.microsoft.com/office/powerpoint/2010/main" val="3753542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3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pic>
        <p:nvPicPr>
          <p:cNvPr id="8" name="Изображение 7" descr="16235056851_f48d538e6b_o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4433" y="1727201"/>
            <a:ext cx="5926847" cy="4517574"/>
          </a:xfrm>
          <a:prstGeom prst="rect">
            <a:avLst/>
          </a:prstGeom>
        </p:spPr>
      </p:pic>
      <p:pic>
        <p:nvPicPr>
          <p:cNvPr id="7" name="Изображение 6" descr="440472730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198" y="70564"/>
            <a:ext cx="8908967" cy="9455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936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3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pic>
        <p:nvPicPr>
          <p:cNvPr id="7" name="Изображение 6" descr="15617049733_6c53cc1cd3_o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2900" y="1727200"/>
            <a:ext cx="6258200" cy="4693650"/>
          </a:xfrm>
          <a:prstGeom prst="rect">
            <a:avLst/>
          </a:prstGeom>
        </p:spPr>
      </p:pic>
      <p:pic>
        <p:nvPicPr>
          <p:cNvPr id="8" name="Изображение 7" descr="0_96489_e12bf2d4_orig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600" y="1570906"/>
            <a:ext cx="6619844" cy="5018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391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3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pic>
        <p:nvPicPr>
          <p:cNvPr id="8" name="Изображение 7" descr="nb_pinacoteca_cranach_elder_portraits_of_martin_luther_and_catherine_bore_1529_uffizi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731" y="1766742"/>
            <a:ext cx="5838538" cy="4699173"/>
          </a:xfrm>
          <a:prstGeom prst="rect">
            <a:avLst/>
          </a:prstGeom>
        </p:spPr>
      </p:pic>
      <p:pic>
        <p:nvPicPr>
          <p:cNvPr id="7" name="Изображение 6" descr="0_96489_e12bf2d4_orig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520" y="1534780"/>
            <a:ext cx="6231127" cy="5172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4899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3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pic>
        <p:nvPicPr>
          <p:cNvPr id="8" name="Содержимое 3"/>
          <p:cNvPicPr>
            <a:picLocks noGrp="1"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88" b="4388"/>
          <a:stretch>
            <a:fillRect/>
          </a:stretch>
        </p:blipFill>
        <p:spPr bwMode="auto">
          <a:xfrm>
            <a:off x="739833" y="1962359"/>
            <a:ext cx="7589630" cy="41730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</p:pic>
      <p:pic>
        <p:nvPicPr>
          <p:cNvPr id="7" name="Изображение 6" descr="0_96489_e12bf2d4_orig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590" y="1727200"/>
            <a:ext cx="7916610" cy="4640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300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3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pic>
        <p:nvPicPr>
          <p:cNvPr id="8" name="image14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58"/>
          <a:stretch>
            <a:fillRect/>
          </a:stretch>
        </p:blipFill>
        <p:spPr bwMode="auto">
          <a:xfrm>
            <a:off x="1324301" y="2130425"/>
            <a:ext cx="6495398" cy="420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pic>
        <p:nvPicPr>
          <p:cNvPr id="7" name="Изображение 6" descr="0_96489_e12bf2d4_orig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264" y="1942088"/>
            <a:ext cx="6818067" cy="461457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388748" y="1234553"/>
            <a:ext cx="4112224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ru-RU" sz="3200" b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charset="0"/>
              </a:rPr>
              <a:t>Дом Мартина Лютера</a:t>
            </a:r>
            <a:endParaRPr lang="ru-RU" sz="3200" b="1" dirty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81365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3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pic>
        <p:nvPicPr>
          <p:cNvPr id="8" name="Изображение 7" descr="martinluter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120"/>
          <a:stretch/>
        </p:blipFill>
        <p:spPr>
          <a:xfrm rot="556583">
            <a:off x="4314408" y="2109056"/>
            <a:ext cx="3132815" cy="3632094"/>
          </a:xfrm>
          <a:prstGeom prst="rect">
            <a:avLst/>
          </a:prstGeom>
        </p:spPr>
      </p:pic>
      <p:pic>
        <p:nvPicPr>
          <p:cNvPr id="7" name="Изображение 6" descr="9483a5786259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9363" y="1154731"/>
            <a:ext cx="4918837" cy="546293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 rot="548423">
            <a:off x="4192427" y="5380554"/>
            <a:ext cx="275763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Мартин Лютер</a:t>
            </a: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435810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3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pic>
        <p:nvPicPr>
          <p:cNvPr id="9" name="Изображение 8" descr="01_lvZPvHc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704" y="1685188"/>
            <a:ext cx="7272592" cy="4848395"/>
          </a:xfrm>
          <a:prstGeom prst="rect">
            <a:avLst/>
          </a:prstGeom>
        </p:spPr>
      </p:pic>
      <p:pic>
        <p:nvPicPr>
          <p:cNvPr id="7" name="Изображение 6" descr="0_96489_e12bf2d4_orig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600" y="1534780"/>
            <a:ext cx="7599900" cy="5172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6641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3" name="Изображение 12" descr="DividerSwirl BLUE.png"/>
          <p:cNvPicPr>
            <a:picLocks noChangeAspect="1"/>
          </p:cNvPicPr>
          <p:nvPr/>
        </p:nvPicPr>
        <p:blipFill>
          <a:blip r:embed="rId3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pic>
        <p:nvPicPr>
          <p:cNvPr id="12" name="Изображение 11" descr="mediapreview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21361">
            <a:off x="6952888" y="20624"/>
            <a:ext cx="1904495" cy="2372384"/>
          </a:xfrm>
          <a:prstGeom prst="rect">
            <a:avLst/>
          </a:prstGeom>
        </p:spPr>
      </p:pic>
      <p:pic>
        <p:nvPicPr>
          <p:cNvPr id="5" name="Изображение 4" descr="1387498091_m_lyuter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9603">
            <a:off x="6301102" y="2228854"/>
            <a:ext cx="1861884" cy="2391419"/>
          </a:xfrm>
          <a:prstGeom prst="rect">
            <a:avLst/>
          </a:prstGeom>
        </p:spPr>
      </p:pic>
      <p:pic>
        <p:nvPicPr>
          <p:cNvPr id="6" name="Изображение 5" descr="1010475_PH07395.jp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45" b="9261"/>
          <a:stretch/>
        </p:blipFill>
        <p:spPr>
          <a:xfrm rot="1096806">
            <a:off x="5619274" y="4583379"/>
            <a:ext cx="1782813" cy="2408117"/>
          </a:xfrm>
          <a:prstGeom prst="rect">
            <a:avLst/>
          </a:prstGeom>
        </p:spPr>
      </p:pic>
      <p:pic>
        <p:nvPicPr>
          <p:cNvPr id="7" name="Изображение 6" descr="0_6a836_f53643eb_orig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1825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01851" y="2040997"/>
            <a:ext cx="4711207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radley Hand Bold"/>
                <a:cs typeface="Bradley Hand Bold"/>
              </a:rPr>
              <a:t>О ЗЕМНОМ </a:t>
            </a:r>
          </a:p>
          <a:p>
            <a:pPr algn="ctr"/>
            <a:r>
              <a:rPr lang="ru-RU" sz="5400" b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radley Hand Bold"/>
                <a:cs typeface="Bradley Hand Bold"/>
              </a:rPr>
              <a:t>И</a:t>
            </a:r>
          </a:p>
          <a:p>
            <a:pPr algn="ctr"/>
            <a:r>
              <a:rPr lang="ru-RU" sz="5400" b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radley Hand Bold"/>
                <a:cs typeface="Bradley Hand Bold"/>
              </a:rPr>
              <a:t> ВЕЧНОМ</a:t>
            </a:r>
            <a:endParaRPr lang="ru-RU" sz="5400" b="1" dirty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radley Hand Bold"/>
              <a:cs typeface="Bradley Hand Bold"/>
            </a:endParaRPr>
          </a:p>
        </p:txBody>
      </p:sp>
    </p:spTree>
    <p:extLst>
      <p:ext uri="{BB962C8B-B14F-4D97-AF65-F5344CB8AC3E}">
        <p14:creationId xmlns:p14="http://schemas.microsoft.com/office/powerpoint/2010/main" val="2497822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3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pic>
        <p:nvPicPr>
          <p:cNvPr id="8" name="pasted-image.tif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4766" y="1923414"/>
            <a:ext cx="5979550" cy="4334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pic>
        <p:nvPicPr>
          <p:cNvPr id="7" name="Изображение 6" descr="0_96489_e12bf2d4_orig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8448" y="1727200"/>
            <a:ext cx="6383952" cy="477071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145963" y="771500"/>
            <a:ext cx="440742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Дом Лютера, где прошло его детство</a:t>
            </a:r>
            <a:endParaRPr lang="ru-RU" sz="3200" b="1" dirty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89396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3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pic>
        <p:nvPicPr>
          <p:cNvPr id="8" name="pasted-image.tif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318" y="1872041"/>
            <a:ext cx="7743365" cy="4604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pic>
        <p:nvPicPr>
          <p:cNvPr id="7" name="Изображение 6" descr="0_96489_e12bf2d4_orig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889" y="1689852"/>
            <a:ext cx="8161200" cy="5014088"/>
          </a:xfrm>
          <a:prstGeom prst="rect">
            <a:avLst/>
          </a:prstGeom>
        </p:spPr>
      </p:pic>
      <p:sp>
        <p:nvSpPr>
          <p:cNvPr id="9" name="Shape 244"/>
          <p:cNvSpPr>
            <a:spLocks noChangeArrowheads="1"/>
          </p:cNvSpPr>
          <p:nvPr/>
        </p:nvSpPr>
        <p:spPr bwMode="auto">
          <a:xfrm>
            <a:off x="5003061" y="992144"/>
            <a:ext cx="224304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algn="ctr">
              <a:spcBef>
                <a:spcPts val="600"/>
              </a:spcBef>
              <a:buClr>
                <a:schemeClr val="accent2"/>
              </a:buClr>
              <a:buSzPct val="85000"/>
            </a:pPr>
            <a:r>
              <a:rPr lang="ru-RU" sz="3600" b="1" kern="1200" dirty="0" err="1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Айзенах</a:t>
            </a:r>
            <a:endParaRPr lang="ru-RU" sz="3600" b="1" kern="1200" dirty="0">
              <a:ln w="1905"/>
              <a:solidFill>
                <a:srgbClr val="326B64"/>
              </a:solidFill>
              <a:effectLst>
                <a:glow rad="63500">
                  <a:schemeClr val="bg1">
                    <a:alpha val="67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32887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3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pic>
        <p:nvPicPr>
          <p:cNvPr id="8" name="Изображение 7" descr="17106_martin_lyuter_1526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163"/>
          <a:stretch/>
        </p:blipFill>
        <p:spPr>
          <a:xfrm rot="516832">
            <a:off x="4407285" y="2136766"/>
            <a:ext cx="3059252" cy="3344373"/>
          </a:xfrm>
          <a:prstGeom prst="rect">
            <a:avLst/>
          </a:prstGeom>
        </p:spPr>
      </p:pic>
      <p:pic>
        <p:nvPicPr>
          <p:cNvPr id="7" name="Изображение 6" descr="9483a5786259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5186" y="1180177"/>
            <a:ext cx="4873014" cy="541204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 rot="562251">
            <a:off x="4153919" y="5404670"/>
            <a:ext cx="294566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Мартин Лютер</a:t>
            </a:r>
          </a:p>
          <a:p>
            <a:pPr algn="ctr"/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205808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3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pic>
        <p:nvPicPr>
          <p:cNvPr id="7" name="Изображение 6" descr="Augustinerkloster5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578" y="1821280"/>
            <a:ext cx="6418856" cy="4533317"/>
          </a:xfrm>
          <a:prstGeom prst="rect">
            <a:avLst/>
          </a:prstGeom>
        </p:spPr>
      </p:pic>
      <p:pic>
        <p:nvPicPr>
          <p:cNvPr id="8" name="Изображение 7" descr="0_96489_e12bf2d4_orig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6765" y="1583670"/>
            <a:ext cx="6751814" cy="5033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1921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3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pic>
        <p:nvPicPr>
          <p:cNvPr id="7" name="Изображение 6" descr="Martin_Luther3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85533">
            <a:off x="4009022" y="2179266"/>
            <a:ext cx="3032586" cy="3339252"/>
          </a:xfrm>
          <a:prstGeom prst="rect">
            <a:avLst/>
          </a:prstGeom>
        </p:spPr>
      </p:pic>
      <p:pic>
        <p:nvPicPr>
          <p:cNvPr id="8" name="Изображение 7" descr="9483a5786259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8365" y="1213505"/>
            <a:ext cx="4812998" cy="534539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 rot="481397">
            <a:off x="3937000" y="5320516"/>
            <a:ext cx="267790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Мартин Лютер</a:t>
            </a: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620172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 descr="background_spot_light_69134_2048x11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Изображение 4" descr="DividerSwirl BLUE.png"/>
          <p:cNvPicPr>
            <a:picLocks noChangeAspect="1"/>
          </p:cNvPicPr>
          <p:nvPr/>
        </p:nvPicPr>
        <p:blipFill>
          <a:blip r:embed="rId3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330002"/>
            <a:ext cx="9626600" cy="139719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37000" y="111483"/>
            <a:ext cx="4971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О ЗЕМНОМ И ВЕЧНОМ</a:t>
            </a:r>
            <a:r>
              <a:rPr lang="en-US" sz="2800" b="1" dirty="0" smtClean="0">
                <a:solidFill>
                  <a:schemeClr val="bg1"/>
                </a:solidFill>
                <a:effectLst/>
                <a:latin typeface="Comic Sans MS"/>
                <a:cs typeface="Comic Sans MS"/>
              </a:rPr>
              <a:t> </a:t>
            </a:r>
            <a:endParaRPr lang="ru-RU" sz="2800" b="1" dirty="0">
              <a:solidFill>
                <a:schemeClr val="bg1"/>
              </a:solidFill>
              <a:effectLst/>
              <a:latin typeface="Comic Sans MS"/>
              <a:cs typeface="Comic Sans MS"/>
            </a:endParaRPr>
          </a:p>
        </p:txBody>
      </p:sp>
      <p:pic>
        <p:nvPicPr>
          <p:cNvPr id="8" name="Изображение 7" descr="Лютер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21781">
            <a:off x="3829171" y="2316145"/>
            <a:ext cx="2824068" cy="3338305"/>
          </a:xfrm>
          <a:prstGeom prst="rect">
            <a:avLst/>
          </a:prstGeom>
        </p:spPr>
      </p:pic>
      <p:pic>
        <p:nvPicPr>
          <p:cNvPr id="7" name="Изображение 6" descr="9483a5786259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884" y="1389823"/>
            <a:ext cx="4495483" cy="499275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 rot="578906">
            <a:off x="3585646" y="5243614"/>
            <a:ext cx="271404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n w="1905"/>
                <a:solidFill>
                  <a:srgbClr val="326B64"/>
                </a:solidFill>
                <a:effectLst>
                  <a:glow rad="63500">
                    <a:schemeClr val="bg1">
                      <a:alpha val="67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Мартин Лютер</a:t>
            </a:r>
          </a:p>
          <a:p>
            <a:pPr algn="ctr"/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730433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607</TotalTime>
  <Words>491</Words>
  <Application>Microsoft Macintosh PowerPoint</Application>
  <PresentationFormat>Экран (4:3)</PresentationFormat>
  <Paragraphs>119</Paragraphs>
  <Slides>39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Лариса</dc:creator>
  <cp:lastModifiedBy>Лариса</cp:lastModifiedBy>
  <cp:revision>43</cp:revision>
  <dcterms:created xsi:type="dcterms:W3CDTF">2017-03-24T06:58:13Z</dcterms:created>
  <dcterms:modified xsi:type="dcterms:W3CDTF">2017-05-15T19:27:30Z</dcterms:modified>
</cp:coreProperties>
</file>