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91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7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88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43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2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35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8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98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5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4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13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5025-B78E-8F49-AB98-4154138789BB}" type="datetimeFigureOut">
              <a:rPr lang="ru-RU" smtClean="0"/>
              <a:t>21.03.17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848D7-9850-2E43-8F34-B15D76D71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22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0411" y="1576427"/>
            <a:ext cx="35892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Надежда</a:t>
            </a:r>
            <a:endParaRPr lang="ru-RU" sz="6600" b="1" dirty="0">
              <a:ln w="1905"/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3800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5902" y="1565555"/>
            <a:ext cx="76122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Надежда - мой компас земной,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удача - награда за смелость,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песни довольно одной,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только о доме в ней пелось.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7750" y="1043703"/>
            <a:ext cx="1452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Припев:</a:t>
            </a:r>
            <a:endParaRPr lang="ru-RU" sz="2800" b="1" dirty="0">
              <a:ln w="1905"/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49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5976" y="1296864"/>
            <a:ext cx="68503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Светит незнакомая звезда, </a:t>
            </a:r>
          </a:p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Снова мы оторваны от дома, </a:t>
            </a:r>
          </a:p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Снова между нами города, </a:t>
            </a:r>
          </a:p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Взлётные огни аэродромов. </a:t>
            </a:r>
          </a:p>
        </p:txBody>
      </p:sp>
    </p:spTree>
    <p:extLst>
      <p:ext uri="{BB962C8B-B14F-4D97-AF65-F5344CB8AC3E}">
        <p14:creationId xmlns:p14="http://schemas.microsoft.com/office/powerpoint/2010/main" val="180796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348741"/>
            <a:ext cx="75253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Здесь у нас туманы и дожди,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Здесь у нас холодные рассветы,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Здесь на неизведанном пути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Ждут замысловатые сюжеты.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5058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5902" y="1565555"/>
            <a:ext cx="76122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Надежда - мой компас земной,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удача - награда за смелость,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песни довольно одной,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только о доме в ней пелось.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7750" y="1043703"/>
            <a:ext cx="1452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Припев:</a:t>
            </a:r>
            <a:endParaRPr lang="ru-RU" sz="2800" b="1" dirty="0">
              <a:ln w="1905"/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298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366445"/>
            <a:ext cx="77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поверь, что здесь, издалека,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Многое теряется из виду,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Тают грозовые облака,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Кажутся нелепыми обиды.</a:t>
            </a:r>
          </a:p>
        </p:txBody>
      </p:sp>
    </p:spTree>
    <p:extLst>
      <p:ext uri="{BB962C8B-B14F-4D97-AF65-F5344CB8AC3E}">
        <p14:creationId xmlns:p14="http://schemas.microsoft.com/office/powerpoint/2010/main" val="879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261106"/>
            <a:ext cx="7772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Надо только выучиться ждать,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Надо быть спокойным и упрямым,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порой от жизни получать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Радости скупые телеграммы.</a:t>
            </a:r>
          </a:p>
        </p:txBody>
      </p:sp>
    </p:spTree>
    <p:extLst>
      <p:ext uri="{BB962C8B-B14F-4D97-AF65-F5344CB8AC3E}">
        <p14:creationId xmlns:p14="http://schemas.microsoft.com/office/powerpoint/2010/main" val="191470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5902" y="1565555"/>
            <a:ext cx="76122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Надежда - мой компас земной,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удача - награда за смелость,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песни довольно одной,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только о доме в ней пелось.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7750" y="1043703"/>
            <a:ext cx="1452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Припев:</a:t>
            </a:r>
            <a:endParaRPr lang="ru-RU" sz="2800" b="1" dirty="0">
              <a:ln w="1905"/>
              <a:solidFill>
                <a:srgbClr val="17375E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1085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7631" y="1461185"/>
            <a:ext cx="74978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забыть по-прежнему нельзя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Всё, что мы когда-то не допели,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Милые усталые глаза,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Синие московские метели.</a:t>
            </a:r>
          </a:p>
        </p:txBody>
      </p:sp>
    </p:spTree>
    <p:extLst>
      <p:ext uri="{BB962C8B-B14F-4D97-AF65-F5344CB8AC3E}">
        <p14:creationId xmlns:p14="http://schemas.microsoft.com/office/powerpoint/2010/main" val="3084208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497" y="1165468"/>
            <a:ext cx="81589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Снова между нами города,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Жизнь нас разлучает, как и прежде,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небе не знакомая звезда </a:t>
            </a:r>
          </a:p>
          <a:p>
            <a:pPr algn="ctr"/>
            <a:r>
              <a:rPr lang="ru-RU" sz="4000" b="1" dirty="0">
                <a:ln w="1905"/>
                <a:solidFill>
                  <a:srgbClr val="17375E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Светит, словно памятник надежде. </a:t>
            </a:r>
          </a:p>
        </p:txBody>
      </p:sp>
    </p:spTree>
    <p:extLst>
      <p:ext uri="{BB962C8B-B14F-4D97-AF65-F5344CB8AC3E}">
        <p14:creationId xmlns:p14="http://schemas.microsoft.com/office/powerpoint/2010/main" val="445769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214</Words>
  <Application>Microsoft Macintosh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</cp:revision>
  <dcterms:created xsi:type="dcterms:W3CDTF">2017-03-21T08:08:09Z</dcterms:created>
  <dcterms:modified xsi:type="dcterms:W3CDTF">2017-03-21T08:25:12Z</dcterms:modified>
</cp:coreProperties>
</file>