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95" r:id="rId2"/>
    <p:sldId id="261" r:id="rId3"/>
    <p:sldId id="257" r:id="rId4"/>
    <p:sldId id="258" r:id="rId5"/>
    <p:sldId id="262" r:id="rId6"/>
    <p:sldId id="259" r:id="rId7"/>
    <p:sldId id="263" r:id="rId8"/>
    <p:sldId id="264" r:id="rId9"/>
    <p:sldId id="266" r:id="rId10"/>
    <p:sldId id="275" r:id="rId11"/>
    <p:sldId id="268" r:id="rId12"/>
    <p:sldId id="298" r:id="rId13"/>
    <p:sldId id="270" r:id="rId14"/>
    <p:sldId id="271" r:id="rId15"/>
    <p:sldId id="272" r:id="rId16"/>
    <p:sldId id="273" r:id="rId17"/>
    <p:sldId id="274" r:id="rId18"/>
    <p:sldId id="297" r:id="rId19"/>
    <p:sldId id="276" r:id="rId20"/>
    <p:sldId id="265" r:id="rId21"/>
    <p:sldId id="283" r:id="rId22"/>
    <p:sldId id="279" r:id="rId23"/>
    <p:sldId id="284" r:id="rId24"/>
    <p:sldId id="285" r:id="rId25"/>
    <p:sldId id="280" r:id="rId26"/>
    <p:sldId id="286" r:id="rId27"/>
    <p:sldId id="287" r:id="rId28"/>
    <p:sldId id="289" r:id="rId29"/>
    <p:sldId id="290" r:id="rId30"/>
    <p:sldId id="292" r:id="rId31"/>
    <p:sldId id="293" r:id="rId32"/>
    <p:sldId id="260" r:id="rId33"/>
    <p:sldId id="294" r:id="rId34"/>
    <p:sldId id="299" r:id="rId35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C52"/>
    <a:srgbClr val="326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680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ED4FB-394D-1F4C-9499-3B967978ECBB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91AAD-FC3F-CF41-9333-E5B477977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56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91AAD-FC3F-CF41-9333-E5B477977261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03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91AAD-FC3F-CF41-9333-E5B477977261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03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7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195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82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52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95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85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818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47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59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737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544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F134D-73D5-2E44-ACBD-8FEB10A233ED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27B2D-811C-A54F-82CC-7B76AF94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6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2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3.jp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.png"/><Relationship Id="rId5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5.jp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8.jp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2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Изображение 5" descr="DividerSwirl BLUE.png"/>
          <p:cNvPicPr>
            <a:picLocks noChangeAspect="1"/>
          </p:cNvPicPr>
          <p:nvPr/>
        </p:nvPicPr>
        <p:blipFill>
          <a:blip r:embed="rId3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957" y="402117"/>
            <a:ext cx="9543099" cy="1171575"/>
          </a:xfrm>
          <a:prstGeom prst="rect">
            <a:avLst/>
          </a:prstGeom>
        </p:spPr>
      </p:pic>
      <p:pic>
        <p:nvPicPr>
          <p:cNvPr id="13" name="Изображение 12" descr="вав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180">
            <a:off x="5645176" y="4523805"/>
            <a:ext cx="1795106" cy="2340370"/>
          </a:xfrm>
          <a:prstGeom prst="rect">
            <a:avLst/>
          </a:prstGeom>
        </p:spPr>
      </p:pic>
      <p:pic>
        <p:nvPicPr>
          <p:cNvPr id="9" name="Изображение 8" descr="anna-w-germ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4680">
            <a:off x="7050604" y="-49498"/>
            <a:ext cx="1805287" cy="2362058"/>
          </a:xfrm>
          <a:prstGeom prst="rect">
            <a:avLst/>
          </a:prstGeom>
        </p:spPr>
      </p:pic>
      <p:pic>
        <p:nvPicPr>
          <p:cNvPr id="10" name="Изображение 9" descr="6_cover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0"/>
          <a:stretch/>
        </p:blipFill>
        <p:spPr>
          <a:xfrm rot="1151121">
            <a:off x="6331787" y="2291213"/>
            <a:ext cx="1791782" cy="2270797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1652895"/>
            <a:ext cx="56073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4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4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4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57299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24251"/>
            <a:ext cx="7807471" cy="5640591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52639" y="5851494"/>
            <a:ext cx="2593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Изображение 9" descr="fm-dostoevskij-i-ego-son-smeshnogo-_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511">
            <a:off x="5221870" y="2282330"/>
            <a:ext cx="2607919" cy="3207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 rot="21214537">
            <a:off x="1097730" y="1901041"/>
            <a:ext cx="3443598" cy="3970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Бога нет, то все будет дозволено, буквально все - от эгоизма до злодейства, и не только дозволено, но и признано самым разумным исходом. </a:t>
            </a:r>
          </a:p>
        </p:txBody>
      </p:sp>
    </p:spTree>
    <p:extLst>
      <p:ext uri="{BB962C8B-B14F-4D97-AF65-F5344CB8AC3E}">
        <p14:creationId xmlns:p14="http://schemas.microsoft.com/office/powerpoint/2010/main" val="307965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32015">
            <a:off x="1924840" y="2288804"/>
            <a:ext cx="551292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Иисус сказал ему: Я </a:t>
            </a:r>
            <a:r>
              <a:rPr lang="ru-RU" sz="4000" b="1" i="1" kern="1200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есмь</a:t>
            </a:r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путь и истина и жизнь</a:t>
            </a:r>
            <a:r>
              <a:rPr lang="ru-RU" sz="44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 rot="21095651">
            <a:off x="1227292" y="4990790"/>
            <a:ext cx="1705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14:6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" y="1288840"/>
            <a:ext cx="4459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Иисус Христос - </a:t>
            </a:r>
            <a:r>
              <a:rPr lang="ru-RU" sz="2800" b="1" kern="1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истина</a:t>
            </a:r>
          </a:p>
        </p:txBody>
      </p:sp>
    </p:spTree>
    <p:extLst>
      <p:ext uri="{BB962C8B-B14F-4D97-AF65-F5344CB8AC3E}">
        <p14:creationId xmlns:p14="http://schemas.microsoft.com/office/powerpoint/2010/main" val="110340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7" name="TextBox 6"/>
          <p:cNvSpPr txBox="1"/>
          <p:nvPr/>
        </p:nvSpPr>
        <p:spPr>
          <a:xfrm rot="21173333">
            <a:off x="1293077" y="1644620"/>
            <a:ext cx="3108625" cy="4524316"/>
          </a:xfrm>
          <a:prstGeom prst="rect">
            <a:avLst/>
          </a:prstGeom>
          <a:solidFill>
            <a:schemeClr val="lt1">
              <a:alpha val="38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Живой образ того, что я видел, будет всегда со мной и всегда меня поправит и направит. </a:t>
            </a:r>
          </a:p>
        </p:txBody>
      </p:sp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24251"/>
            <a:ext cx="7807471" cy="5640591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52639" y="5851494"/>
            <a:ext cx="2593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Изображение 9" descr="fm-dostoevskij-i-ego-son-smeshnogo-_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1511">
            <a:off x="5221870" y="2282330"/>
            <a:ext cx="2607919" cy="3207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37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06507">
            <a:off x="1883510" y="2301150"/>
            <a:ext cx="57723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же </a:t>
            </a:r>
            <a:r>
              <a:rPr lang="ru-RU" sz="4000" b="1" i="1" kern="1200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приидет</a:t>
            </a:r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Он, Дух истины, то наставит вас</a:t>
            </a:r>
            <a:endParaRPr lang="en-US" sz="40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ru-RU" sz="40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сякую</a:t>
            </a:r>
            <a:endParaRPr lang="en-US" sz="40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истину</a:t>
            </a:r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 rot="21187790">
            <a:off x="1280871" y="5029823"/>
            <a:ext cx="1598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16:13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3640" y="1288840"/>
            <a:ext cx="3986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Дух Святой - </a:t>
            </a:r>
            <a:r>
              <a:rPr lang="ru-RU" sz="2800" b="1" kern="1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истина</a:t>
            </a:r>
          </a:p>
        </p:txBody>
      </p:sp>
    </p:spTree>
    <p:extLst>
      <p:ext uri="{BB962C8B-B14F-4D97-AF65-F5344CB8AC3E}">
        <p14:creationId xmlns:p14="http://schemas.microsoft.com/office/powerpoint/2010/main" val="344735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160134">
            <a:off x="1109740" y="1748940"/>
            <a:ext cx="3385139" cy="4278094"/>
          </a:xfrm>
          <a:prstGeom prst="rect">
            <a:avLst/>
          </a:prstGeom>
          <a:solidFill>
            <a:schemeClr val="lt1">
              <a:alpha val="53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Совесть без Бога есть ужас, она может заблудиться до самого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безнравственного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5" y="1099214"/>
            <a:ext cx="7807471" cy="5640591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pic>
        <p:nvPicPr>
          <p:cNvPr id="9" name="Изображение 8" descr="logosfera_Dostoevsk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327">
            <a:off x="5395101" y="2483351"/>
            <a:ext cx="2096851" cy="30745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731752" y="5860672"/>
            <a:ext cx="2713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 М. Достоевский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739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191730">
            <a:off x="1636962" y="2471552"/>
            <a:ext cx="587724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200" dirty="0" smtClean="0"/>
              <a:t> </a:t>
            </a:r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Освяти их истиною Твоею; слово Твое</a:t>
            </a:r>
            <a:endParaRPr lang="en-US" sz="40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есть истина </a:t>
            </a:r>
          </a:p>
        </p:txBody>
      </p:sp>
      <p:sp>
        <p:nvSpPr>
          <p:cNvPr id="9" name="TextBox 8"/>
          <p:cNvSpPr txBox="1"/>
          <p:nvPr/>
        </p:nvSpPr>
        <p:spPr>
          <a:xfrm rot="21240203">
            <a:off x="1312362" y="5007322"/>
            <a:ext cx="1596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 17:17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3444" y="1287556"/>
            <a:ext cx="386816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 - </a:t>
            </a:r>
            <a:r>
              <a:rPr lang="ru-RU" sz="3200" b="1" kern="1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истина</a:t>
            </a:r>
          </a:p>
        </p:txBody>
      </p:sp>
    </p:spTree>
    <p:extLst>
      <p:ext uri="{BB962C8B-B14F-4D97-AF65-F5344CB8AC3E}">
        <p14:creationId xmlns:p14="http://schemas.microsoft.com/office/powerpoint/2010/main" val="110325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fm-dostoevskij-i-ego-son-smeshnogo-_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2869">
            <a:off x="1115694" y="1752641"/>
            <a:ext cx="3389335" cy="4168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5" y="1065904"/>
            <a:ext cx="7807471" cy="5640591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47075">
            <a:off x="4639282" y="2362705"/>
            <a:ext cx="32703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мы не имеем авторитета в вере и во Христе, то во всём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заблудимся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61065" y="5801283"/>
            <a:ext cx="2733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Дневник писателя 1873</a:t>
            </a:r>
          </a:p>
        </p:txBody>
      </p:sp>
    </p:spTree>
    <p:extLst>
      <p:ext uri="{BB962C8B-B14F-4D97-AF65-F5344CB8AC3E}">
        <p14:creationId xmlns:p14="http://schemas.microsoft.com/office/powerpoint/2010/main" val="420169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32723">
            <a:off x="1904036" y="2219305"/>
            <a:ext cx="54948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Правда Твоя —</a:t>
            </a:r>
            <a:endParaRPr lang="en-US" sz="40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правда вечная, и закон Твой — истина. </a:t>
            </a:r>
            <a:endParaRPr lang="ru-RU" sz="48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6918" y="1318159"/>
            <a:ext cx="41134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Закон Божий </a:t>
            </a:r>
            <a:r>
              <a:rPr lang="ru-RU" sz="2800" b="1" kern="1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истина</a:t>
            </a:r>
          </a:p>
        </p:txBody>
      </p:sp>
      <p:sp>
        <p:nvSpPr>
          <p:cNvPr id="10" name="TextBox 9"/>
          <p:cNvSpPr txBox="1"/>
          <p:nvPr/>
        </p:nvSpPr>
        <p:spPr>
          <a:xfrm rot="21242486">
            <a:off x="1426509" y="4931852"/>
            <a:ext cx="14361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Псалтирь 118:142</a:t>
            </a:r>
          </a:p>
        </p:txBody>
      </p:sp>
    </p:spTree>
    <p:extLst>
      <p:ext uri="{BB962C8B-B14F-4D97-AF65-F5344CB8AC3E}">
        <p14:creationId xmlns:p14="http://schemas.microsoft.com/office/powerpoint/2010/main" val="348635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5" y="1065904"/>
            <a:ext cx="7807471" cy="56405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164797">
            <a:off x="1145139" y="1642712"/>
            <a:ext cx="3401638" cy="4585871"/>
          </a:xfrm>
          <a:prstGeom prst="rect">
            <a:avLst/>
          </a:prstGeom>
          <a:solidFill>
            <a:schemeClr val="lt1">
              <a:alpha val="47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n-US" sz="2400" b="1" kern="1200" dirty="0" smtClean="0"/>
          </a:p>
          <a:p>
            <a:pPr algn="ctr"/>
            <a:r>
              <a:rPr lang="ru-RU" sz="24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Недостаточно </a:t>
            </a:r>
            <a:r>
              <a:rPr lang="ru-RU" sz="24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определять нравственность верностью своим убеждениям. Надо еще беспрерывно возбуждать в себе вопрос: верны ли мои убеждения? Проверка же их одна - Христос</a:t>
            </a:r>
            <a:r>
              <a:rPr lang="ru-RU" sz="24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en-US" sz="24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2800" b="1" kern="1200" dirty="0"/>
          </a:p>
        </p:txBody>
      </p:sp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238126" y="6348031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i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"Биография и письма и </a:t>
            </a:r>
            <a:r>
              <a:rPr lang="ru-RU" sz="1600" b="1" i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заметки </a:t>
            </a:r>
            <a:r>
              <a:rPr lang="ru-RU" sz="1600" b="1" i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записной </a:t>
            </a:r>
            <a:r>
              <a:rPr lang="ru-RU" sz="1600" b="1" i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книжки</a:t>
            </a:r>
            <a:r>
              <a:rPr lang="en-US" sz="1600" b="1" i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i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</a:t>
            </a:r>
            <a:r>
              <a:rPr lang="ru-RU" sz="1600" b="1" i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Достоевского</a:t>
            </a:r>
            <a:r>
              <a:rPr lang="ru-RU" sz="1600" b="1" i="1" dirty="0"/>
              <a:t>"</a:t>
            </a:r>
            <a:endParaRPr lang="ru-RU" sz="1600" dirty="0"/>
          </a:p>
        </p:txBody>
      </p:sp>
      <p:pic>
        <p:nvPicPr>
          <p:cNvPr id="10" name="Изображение 9" descr="fm-dostoevskij-i-ego-son-smeshnogo-_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7053">
            <a:off x="5330830" y="2381274"/>
            <a:ext cx="2558063" cy="3146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690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09573">
            <a:off x="1371600" y="2410586"/>
            <a:ext cx="61479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Суды Господни истина, все праведны…</a:t>
            </a:r>
          </a:p>
        </p:txBody>
      </p:sp>
      <p:sp>
        <p:nvSpPr>
          <p:cNvPr id="9" name="TextBox 8"/>
          <p:cNvSpPr txBox="1"/>
          <p:nvPr/>
        </p:nvSpPr>
        <p:spPr>
          <a:xfrm rot="21217934">
            <a:off x="1361123" y="4861182"/>
            <a:ext cx="1502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Псалтирь 18:10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24544" y="1288840"/>
            <a:ext cx="3917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Божий суд - </a:t>
            </a:r>
            <a:r>
              <a:rPr lang="ru-RU" sz="2800" b="1" kern="1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есть истина</a:t>
            </a:r>
          </a:p>
        </p:txBody>
      </p:sp>
    </p:spTree>
    <p:extLst>
      <p:ext uri="{BB962C8B-B14F-4D97-AF65-F5344CB8AC3E}">
        <p14:creationId xmlns:p14="http://schemas.microsoft.com/office/powerpoint/2010/main" val="97609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8" name="Изображение 7" descr="1дост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8054">
            <a:off x="4369319" y="1790216"/>
            <a:ext cx="3626435" cy="4221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61" y="754742"/>
            <a:ext cx="5639139" cy="626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30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8" name="Изображение 7" descr="6_cove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9" r="7114"/>
          <a:stretch/>
        </p:blipFill>
        <p:spPr>
          <a:xfrm rot="574343">
            <a:off x="4301511" y="1747450"/>
            <a:ext cx="3602999" cy="4122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030" y="653617"/>
            <a:ext cx="5586436" cy="6204383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519394">
            <a:off x="3851584" y="5611009"/>
            <a:ext cx="3823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979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" name="Изображение 7" descr="top_img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"/>
          <a:stretch/>
        </p:blipFill>
        <p:spPr>
          <a:xfrm>
            <a:off x="1711055" y="1711192"/>
            <a:ext cx="6476630" cy="4674907"/>
          </a:xfrm>
          <a:prstGeom prst="rect">
            <a:avLst/>
          </a:prstGeom>
        </p:spPr>
      </p:pic>
      <p:pic>
        <p:nvPicPr>
          <p:cNvPr id="5" name="Изображение 4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266" y="1498952"/>
            <a:ext cx="6808655" cy="50880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83153" y="5115580"/>
            <a:ext cx="3144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78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 rotWithShape="1">
          <a:blip r:embed="rId4"/>
          <a:srcRect l="-1104" r="-1104" b="1443"/>
          <a:stretch/>
        </p:blipFill>
        <p:spPr>
          <a:xfrm rot="21249234">
            <a:off x="1005613" y="1769379"/>
            <a:ext cx="3538591" cy="4726328"/>
          </a:xfrm>
          <a:prstGeom prst="rect">
            <a:avLst/>
          </a:prstGeom>
        </p:spPr>
      </p:pic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96" y="1313049"/>
            <a:ext cx="7807471" cy="564059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73234">
            <a:off x="4570163" y="3000285"/>
            <a:ext cx="36233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Император </a:t>
            </a:r>
          </a:p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Александр </a:t>
            </a:r>
            <a:r>
              <a:rPr lang="en-US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</a:t>
            </a:r>
            <a:endParaRPr lang="ru-RU" sz="36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257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14523" y="1105684"/>
            <a:ext cx="434367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Изображение 7" descr="5_fedor_dostoevskiy_kolichestvo_nabrannyh_ballov_17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855" y="1852122"/>
            <a:ext cx="6398545" cy="4719840"/>
          </a:xfrm>
          <a:prstGeom prst="rect">
            <a:avLst/>
          </a:prstGeom>
        </p:spPr>
      </p:pic>
      <p:pic>
        <p:nvPicPr>
          <p:cNvPr id="5" name="Изображение 4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221" y="1709221"/>
            <a:ext cx="6719558" cy="502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1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7" name="Изображение 6" descr="Fyodor_Mikhailovich_Dostoyevsky_187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6486">
            <a:off x="1059239" y="1600025"/>
            <a:ext cx="3485547" cy="4623583"/>
          </a:xfrm>
          <a:prstGeom prst="rect">
            <a:avLst/>
          </a:prstGeom>
        </p:spPr>
      </p:pic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5" y="1065904"/>
            <a:ext cx="7807471" cy="5640591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39252" y="5888995"/>
            <a:ext cx="2762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58036">
            <a:off x="4721040" y="2592244"/>
            <a:ext cx="3382174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«Библия.</a:t>
            </a:r>
            <a:endParaRPr lang="en-US" sz="36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Она непобедима!» </a:t>
            </a:r>
            <a:endParaRPr lang="en-US" sz="3600" b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1876 г</a:t>
            </a:r>
            <a:endParaRPr lang="ru-RU" sz="36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662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46722">
            <a:off x="2532523" y="2206030"/>
            <a:ext cx="528102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</a:t>
            </a:r>
            <a:r>
              <a:rPr lang="ru-RU" sz="3600" b="1" i="1" kern="1200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соделал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Он прекрасным в свое время, и вложил мир в сердце их</a:t>
            </a:r>
            <a:r>
              <a:rPr lang="ru-RU" sz="3600" b="1" i="1" kern="1200" dirty="0" smtClean="0">
                <a:effectLst>
                  <a:glow rad="63500">
                    <a:schemeClr val="bg1">
                      <a:alpha val="67000"/>
                    </a:schemeClr>
                  </a:glow>
                </a:effectLst>
              </a:rPr>
              <a:t>. </a:t>
            </a:r>
          </a:p>
        </p:txBody>
      </p:sp>
      <p:sp>
        <p:nvSpPr>
          <p:cNvPr id="9" name="TextBox 8"/>
          <p:cNvSpPr txBox="1"/>
          <p:nvPr/>
        </p:nvSpPr>
        <p:spPr>
          <a:xfrm rot="21180299">
            <a:off x="1326169" y="4937418"/>
            <a:ext cx="1505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Екклесиаст 3:11</a:t>
            </a:r>
          </a:p>
        </p:txBody>
      </p:sp>
    </p:spTree>
    <p:extLst>
      <p:ext uri="{BB962C8B-B14F-4D97-AF65-F5344CB8AC3E}">
        <p14:creationId xmlns:p14="http://schemas.microsoft.com/office/powerpoint/2010/main" val="231506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5991_1295174005_eb65fa4090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5" y="1065904"/>
            <a:ext cx="7807471" cy="56405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196077">
            <a:off x="1048041" y="1516225"/>
            <a:ext cx="3509019" cy="4893648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из нашей адской планеты сделать </a:t>
            </a:r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рай? </a:t>
            </a:r>
            <a:r>
              <a:rPr lang="ru-RU" sz="28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Средство для этого только одно - это любовь, </a:t>
            </a:r>
            <a:endParaRPr lang="en-US" sz="28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притом </a:t>
            </a:r>
            <a:r>
              <a:rPr lang="ru-RU" sz="28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любовь христоподобная, богочеловеческая</a:t>
            </a:r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en-US" sz="28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6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/>
            <a:r>
              <a:rPr lang="ru-RU" sz="2000" b="1" i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"Дневник писателя"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kern="1200" dirty="0"/>
              <a:t> </a:t>
            </a:r>
          </a:p>
        </p:txBody>
      </p:sp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pic>
        <p:nvPicPr>
          <p:cNvPr id="9" name="Изображение 8" descr="fm-dostoevskij-i-ego-son-smeshnogo-_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870">
            <a:off x="5304593" y="2469790"/>
            <a:ext cx="2303105" cy="2832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681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27174">
            <a:off x="1558084" y="2086884"/>
            <a:ext cx="622206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Только это я нашел, что Бог сотворил человека правым, а люди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устились</a:t>
            </a:r>
            <a:endParaRPr lang="en-US" sz="3600" b="1" i="1" kern="1200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 многие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помыслы. </a:t>
            </a:r>
          </a:p>
        </p:txBody>
      </p:sp>
      <p:sp>
        <p:nvSpPr>
          <p:cNvPr id="9" name="TextBox 8"/>
          <p:cNvSpPr txBox="1"/>
          <p:nvPr/>
        </p:nvSpPr>
        <p:spPr>
          <a:xfrm rot="21245857">
            <a:off x="1419868" y="5107272"/>
            <a:ext cx="149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Екклесиаст 7:29</a:t>
            </a:r>
          </a:p>
        </p:txBody>
      </p:sp>
    </p:spTree>
    <p:extLst>
      <p:ext uri="{BB962C8B-B14F-4D97-AF65-F5344CB8AC3E}">
        <p14:creationId xmlns:p14="http://schemas.microsoft.com/office/powerpoint/2010/main" val="328505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" name="Изображение 9" descr="dostoevskiy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0"/>
          <a:stretch/>
        </p:blipFill>
        <p:spPr>
          <a:xfrm>
            <a:off x="4568693" y="1357236"/>
            <a:ext cx="3669065" cy="5098185"/>
          </a:xfrm>
          <a:prstGeom prst="rect">
            <a:avLst/>
          </a:prstGeom>
        </p:spPr>
      </p:pic>
      <p:pic>
        <p:nvPicPr>
          <p:cNvPr id="5" name="Изображение 4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37882" y="1867377"/>
            <a:ext cx="5402992" cy="40376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85800" y="5638800"/>
            <a:ext cx="351339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815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" name="Изображение 7" descr="top_img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"/>
          <a:stretch/>
        </p:blipFill>
        <p:spPr>
          <a:xfrm>
            <a:off x="1711055" y="1711192"/>
            <a:ext cx="6476630" cy="4674907"/>
          </a:xfrm>
          <a:prstGeom prst="rect">
            <a:avLst/>
          </a:prstGeom>
        </p:spPr>
      </p:pic>
      <p:pic>
        <p:nvPicPr>
          <p:cNvPr id="5" name="Изображение 4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266" y="1498952"/>
            <a:ext cx="6808655" cy="50880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83153" y="5115580"/>
            <a:ext cx="3144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73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dostdetstvo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5767">
            <a:off x="1700039" y="1793287"/>
            <a:ext cx="3771841" cy="4811021"/>
          </a:xfrm>
          <a:prstGeom prst="rect">
            <a:avLst/>
          </a:prstGeom>
        </p:spPr>
      </p:pic>
      <p:pic>
        <p:nvPicPr>
          <p:cNvPr id="5" name="Изображение 4" descr="9483a578625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70" y="776708"/>
            <a:ext cx="5599583" cy="6218983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9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21208006">
            <a:off x="4778984" y="2329637"/>
            <a:ext cx="3965354" cy="2554545"/>
          </a:xfrm>
          <a:prstGeom prst="rect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Наименее спорен </a:t>
            </a:r>
            <a:endParaRPr lang="ru-RU" sz="32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писатель, </a:t>
            </a:r>
            <a:endParaRPr lang="ru-RU" sz="32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место 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 </a:t>
            </a:r>
            <a:endParaRPr lang="ru-RU" sz="32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одном 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ряду </a:t>
            </a:r>
            <a:endParaRPr lang="ru-RU" sz="32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Шекспиром»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Изображение 11"/>
          <p:cNvPicPr>
            <a:picLocks noChangeAspect="1"/>
          </p:cNvPicPr>
          <p:nvPr/>
        </p:nvPicPr>
        <p:blipFill rotWithShape="1">
          <a:blip r:embed="rId4"/>
          <a:srcRect l="8258"/>
          <a:stretch/>
        </p:blipFill>
        <p:spPr>
          <a:xfrm rot="517774">
            <a:off x="908653" y="2245964"/>
            <a:ext cx="3916993" cy="2761874"/>
          </a:xfrm>
          <a:prstGeom prst="rect">
            <a:avLst/>
          </a:prstGeom>
        </p:spPr>
      </p:pic>
      <p:pic>
        <p:nvPicPr>
          <p:cNvPr id="5" name="Изображение 4" descr="0_91719_dad6bfa0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72" y="1693551"/>
            <a:ext cx="8780228" cy="39452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41427" y="5855225"/>
            <a:ext cx="3855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Зигмунд Фрейд</a:t>
            </a:r>
            <a:r>
              <a:rPr lang="ru-RU" sz="28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730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64066" y="5802301"/>
            <a:ext cx="3415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Альберт Эйнштейн</a:t>
            </a:r>
            <a:r>
              <a:rPr lang="ru-RU" sz="2400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 rot="21170280">
            <a:off x="680427" y="2323177"/>
            <a:ext cx="3799984" cy="2554545"/>
          </a:xfrm>
          <a:prstGeom prst="rect">
            <a:avLst/>
          </a:prstGeom>
          <a:solidFill>
            <a:schemeClr val="lt1">
              <a:alpha val="36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kern="1200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Достоевский даёт мне больше, чем любой научный мыслитель, больше, чем </a:t>
            </a:r>
            <a:r>
              <a:rPr lang="ru-RU" sz="32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Гаусс»</a:t>
            </a:r>
            <a:endParaRPr lang="ru-RU" sz="32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" name="Изображение 13" descr="albert_ehjnshtejn-650x379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6"/>
          <a:stretch/>
        </p:blipFill>
        <p:spPr>
          <a:xfrm rot="428502">
            <a:off x="4774470" y="2472770"/>
            <a:ext cx="3834657" cy="2646532"/>
          </a:xfrm>
          <a:prstGeom prst="rect">
            <a:avLst/>
          </a:prstGeom>
        </p:spPr>
      </p:pic>
      <p:pic>
        <p:nvPicPr>
          <p:cNvPr id="15" name="Изображение 14" descr="0_96485_7234fcd8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78" y="1657951"/>
            <a:ext cx="9020522" cy="405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Изображение 11" descr="jantonalcor-corner-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110604"/>
            <a:ext cx="2645960" cy="274904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176781" y="1347043"/>
            <a:ext cx="7281419" cy="507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нищие духом, ибо их есть Царство Небесное. </a:t>
            </a:r>
            <a:endParaRPr lang="ru-RU" sz="3600" b="1" i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плачущие, ибо они утешатся. </a:t>
            </a:r>
            <a:endParaRPr lang="ru-RU" sz="3600" b="1" i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кроткие, ибо они наследуют землю. </a:t>
            </a:r>
            <a:endParaRPr lang="ru-RU" sz="3600" b="1" i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ru-RU" sz="3600" b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алчущие и </a:t>
            </a:r>
            <a:r>
              <a:rPr lang="ru-RU" sz="3600" b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жаждущие </a:t>
            </a:r>
            <a:r>
              <a:rPr lang="ru-RU" sz="3600" b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правды, </a:t>
            </a:r>
            <a:endParaRPr lang="ru-RU" sz="3600" b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3600" b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 они </a:t>
            </a:r>
            <a:r>
              <a:rPr lang="ru-RU" sz="3600" b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насытятся.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1540" y="5960684"/>
            <a:ext cx="1556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Матфея 5:3-</a:t>
            </a:r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54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292843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Изображение 11" descr="jantonalcor-corner-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75547"/>
            <a:ext cx="2487202" cy="25841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01540" y="5960684"/>
            <a:ext cx="1697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Матфея 5</a:t>
            </a:r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:7-10</a:t>
            </a:r>
            <a:endParaRPr lang="ru-RU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05465" y="1223555"/>
            <a:ext cx="7985454" cy="507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200" dirty="0" smtClean="0"/>
              <a:t>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милостивые, ибо они помилованы будут. 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чистые сердцем, ибо они Бога узрят. 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миротворцы, ибо они будут наречены </a:t>
            </a:r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сынами Божиими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ru-RU" sz="3600" b="1" i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Блаженны изгнанные </a:t>
            </a:r>
            <a:endParaRPr lang="ru-RU" sz="3600" b="1" i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правду</a:t>
            </a:r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ибо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их есть </a:t>
            </a:r>
            <a:endParaRPr lang="ru-RU" sz="3600" b="1" i="1" kern="1200" dirty="0" smtClean="0">
              <a:ln w="1905"/>
              <a:solidFill>
                <a:srgbClr val="0B4C52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i="1" kern="1200" dirty="0" smtClean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Царство </a:t>
            </a:r>
            <a:r>
              <a:rPr lang="ru-RU" sz="3600" b="1" i="1" kern="1200" dirty="0">
                <a:ln w="1905"/>
                <a:solidFill>
                  <a:srgbClr val="0B4C52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Небесное. </a:t>
            </a:r>
          </a:p>
        </p:txBody>
      </p:sp>
    </p:spTree>
    <p:extLst>
      <p:ext uri="{BB962C8B-B14F-4D97-AF65-F5344CB8AC3E}">
        <p14:creationId xmlns:p14="http://schemas.microsoft.com/office/powerpoint/2010/main" val="299345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Изображение 5" descr="DividerSwirl BLUE.png"/>
          <p:cNvPicPr>
            <a:picLocks noChangeAspect="1"/>
          </p:cNvPicPr>
          <p:nvPr/>
        </p:nvPicPr>
        <p:blipFill>
          <a:blip r:embed="rId3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957" y="402117"/>
            <a:ext cx="9543099" cy="1171575"/>
          </a:xfrm>
          <a:prstGeom prst="rect">
            <a:avLst/>
          </a:prstGeom>
        </p:spPr>
      </p:pic>
      <p:pic>
        <p:nvPicPr>
          <p:cNvPr id="13" name="Изображение 12" descr="вав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180">
            <a:off x="5645176" y="4523805"/>
            <a:ext cx="1795106" cy="2340370"/>
          </a:xfrm>
          <a:prstGeom prst="rect">
            <a:avLst/>
          </a:prstGeom>
        </p:spPr>
      </p:pic>
      <p:pic>
        <p:nvPicPr>
          <p:cNvPr id="9" name="Изображение 8" descr="anna-w-germ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4680">
            <a:off x="7050604" y="-49498"/>
            <a:ext cx="1805287" cy="2362058"/>
          </a:xfrm>
          <a:prstGeom prst="rect">
            <a:avLst/>
          </a:prstGeom>
        </p:spPr>
      </p:pic>
      <p:pic>
        <p:nvPicPr>
          <p:cNvPr id="10" name="Изображение 9" descr="6_cover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0"/>
          <a:stretch/>
        </p:blipFill>
        <p:spPr>
          <a:xfrm rot="1151121">
            <a:off x="6331787" y="2291213"/>
            <a:ext cx="1791782" cy="2270797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1652895"/>
            <a:ext cx="56073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4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4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4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381042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image16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25" y="1595956"/>
            <a:ext cx="7374750" cy="45383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" y="611147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Родители  Ф.М. Достоевского  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697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9826">
            <a:off x="4404295" y="1821896"/>
            <a:ext cx="3714714" cy="4487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61" y="754742"/>
            <a:ext cx="5639139" cy="62629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518657">
            <a:off x="3836498" y="5610457"/>
            <a:ext cx="3932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 М. Достоевский</a:t>
            </a:r>
            <a:endParaRPr lang="en-US" sz="2400" b="1" kern="1200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молодости </a:t>
            </a:r>
            <a:endParaRPr lang="ru-RU" sz="24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389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9" name="Изображение 8" descr="fm-dostoevskij-i-ego-son-smeshnogo-_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0110">
            <a:off x="4407745" y="1697328"/>
            <a:ext cx="3559142" cy="4377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4827">
            <a:off x="3550931" y="651110"/>
            <a:ext cx="5491002" cy="60983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0632920">
            <a:off x="4729267" y="5359243"/>
            <a:ext cx="382197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kern="1200" dirty="0" smtClean="0"/>
              <a:t>Ф.М. Достоевский</a:t>
            </a:r>
            <a:endParaRPr lang="ru-RU" sz="3200" b="1" kern="1200" dirty="0"/>
          </a:p>
        </p:txBody>
      </p:sp>
      <p:sp>
        <p:nvSpPr>
          <p:cNvPr id="12" name="TextBox 11"/>
          <p:cNvSpPr txBox="1"/>
          <p:nvPr/>
        </p:nvSpPr>
        <p:spPr>
          <a:xfrm rot="20652784">
            <a:off x="4873294" y="5782391"/>
            <a:ext cx="3885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/>
              <a:t>1844 г</a:t>
            </a:r>
            <a:endParaRPr lang="ru-RU" sz="3600" b="1" kern="1200" dirty="0"/>
          </a:p>
        </p:txBody>
      </p:sp>
    </p:spTree>
    <p:extLst>
      <p:ext uri="{BB962C8B-B14F-4D97-AF65-F5344CB8AC3E}">
        <p14:creationId xmlns:p14="http://schemas.microsoft.com/office/powerpoint/2010/main" val="153482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8" name="Изображение 7" descr="115_14242421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245" y="1465964"/>
            <a:ext cx="5406572" cy="5136242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50250" y="6078986"/>
            <a:ext cx="3561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28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8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13" name="Изображение 12" descr="17418.p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" b="21571"/>
          <a:stretch/>
        </p:blipFill>
        <p:spPr>
          <a:xfrm>
            <a:off x="2817898" y="1752501"/>
            <a:ext cx="2791270" cy="3581499"/>
          </a:xfrm>
          <a:prstGeom prst="rect">
            <a:avLst/>
          </a:prstGeom>
        </p:spPr>
      </p:pic>
      <p:pic>
        <p:nvPicPr>
          <p:cNvPr id="10" name="Изображение 9" descr="Dostoevskij_1863_thumb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2206">
            <a:off x="4995639" y="2608216"/>
            <a:ext cx="2666997" cy="3595951"/>
          </a:xfrm>
          <a:prstGeom prst="rect">
            <a:avLst/>
          </a:prstGeom>
        </p:spPr>
      </p:pic>
      <p:pic>
        <p:nvPicPr>
          <p:cNvPr id="7" name="Изображение 6" descr="a0011f980f0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180" y="656971"/>
            <a:ext cx="6905367" cy="621305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8168" y="5666397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Ф.М. Достоевский</a:t>
            </a:r>
            <a:endParaRPr lang="ru-RU" sz="36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472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49985" y="133751"/>
            <a:ext cx="540657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latin typeface="Comic Sans MS"/>
                <a:cs typeface="Comic Sans MS"/>
              </a:rPr>
              <a:t>О ЗЕМНОМ И ВЕЧНОМ</a:t>
            </a:r>
            <a:endParaRPr lang="ru-RU" sz="2800" b="1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5" name="Изображение 4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8" y="1264200"/>
            <a:ext cx="7744304" cy="5244000"/>
          </a:xfrm>
          <a:prstGeom prst="rect">
            <a:avLst/>
          </a:prstGeom>
        </p:spPr>
      </p:pic>
      <p:pic>
        <p:nvPicPr>
          <p:cNvPr id="11" name="Изображение 10" descr="DividerSwirl BLUE.png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26" y="378875"/>
            <a:ext cx="9540875" cy="11715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221866">
            <a:off x="1977550" y="2403238"/>
            <a:ext cx="5575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kern="1200" dirty="0" smtClean="0"/>
              <a:t>             </a:t>
            </a:r>
            <a:r>
              <a:rPr lang="ru-RU" sz="3600" i="1" kern="1200" dirty="0" smtClean="0"/>
              <a:t>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 Господь Бог есть истина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Он есть Бог </a:t>
            </a:r>
            <a:r>
              <a:rPr lang="ru-RU" sz="3600" b="1" i="1" kern="1200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живый</a:t>
            </a:r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</a:t>
            </a:r>
          </a:p>
          <a:p>
            <a:pPr algn="ctr"/>
            <a:r>
              <a:rPr lang="ru-RU" sz="3600" b="1" i="1" kern="1200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Царь вечный. </a:t>
            </a:r>
          </a:p>
        </p:txBody>
      </p:sp>
      <p:sp>
        <p:nvSpPr>
          <p:cNvPr id="9" name="Прямоугольник 8"/>
          <p:cNvSpPr/>
          <p:nvPr/>
        </p:nvSpPr>
        <p:spPr>
          <a:xfrm rot="21198398">
            <a:off x="1386103" y="5309390"/>
            <a:ext cx="15875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Иеремия 10:10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21124792">
            <a:off x="1379631" y="4879668"/>
            <a:ext cx="1235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kern="1200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  <a:endParaRPr lang="ru-RU" sz="2000" b="1" kern="1200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8367" y="1350022"/>
            <a:ext cx="292039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1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 есть истина</a:t>
            </a:r>
          </a:p>
        </p:txBody>
      </p:sp>
    </p:spTree>
    <p:extLst>
      <p:ext uri="{BB962C8B-B14F-4D97-AF65-F5344CB8AC3E}">
        <p14:creationId xmlns:p14="http://schemas.microsoft.com/office/powerpoint/2010/main" val="6385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3698</TotalTime>
  <Words>672</Words>
  <Application>Microsoft Macintosh PowerPoint</Application>
  <PresentationFormat>Экран (4:3)</PresentationFormat>
  <Paragraphs>134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64</cp:revision>
  <dcterms:created xsi:type="dcterms:W3CDTF">2017-03-10T06:59:48Z</dcterms:created>
  <dcterms:modified xsi:type="dcterms:W3CDTF">2017-05-15T13:47:14Z</dcterms:modified>
</cp:coreProperties>
</file>